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86" r:id="rId4"/>
    <p:sldId id="258" r:id="rId5"/>
    <p:sldId id="271" r:id="rId6"/>
    <p:sldId id="259" r:id="rId7"/>
    <p:sldId id="272" r:id="rId8"/>
    <p:sldId id="260" r:id="rId9"/>
    <p:sldId id="279" r:id="rId10"/>
    <p:sldId id="261" r:id="rId11"/>
    <p:sldId id="273" r:id="rId12"/>
    <p:sldId id="280" r:id="rId13"/>
    <p:sldId id="289" r:id="rId14"/>
    <p:sldId id="284" r:id="rId15"/>
    <p:sldId id="282" r:id="rId16"/>
    <p:sldId id="28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DB"/>
    <a:srgbClr val="1A3260"/>
    <a:srgbClr val="45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4" autoAdjust="0"/>
    <p:restoredTop sz="91326" autoAdjust="0"/>
  </p:normalViewPr>
  <p:slideViewPr>
    <p:cSldViewPr snapToGrid="0">
      <p:cViewPr varScale="1">
        <p:scale>
          <a:sx n="75" d="100"/>
          <a:sy n="75" d="100"/>
        </p:scale>
        <p:origin x="103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Ficano" clId="Web-{D5F344B5-082E-42D5-B9C0-8C83B537B432}"/>
    <pc:docChg chg="addSld modSld">
      <pc:chgData name="Francesco Ficano" userId="" providerId="" clId="Web-{D5F344B5-082E-42D5-B9C0-8C83B537B432}" dt="2024-01-12T17:14:25.087" v="57" actId="14100"/>
      <pc:docMkLst>
        <pc:docMk/>
      </pc:docMkLst>
      <pc:sldChg chg="modSp">
        <pc:chgData name="Francesco Ficano" userId="" providerId="" clId="Web-{D5F344B5-082E-42D5-B9C0-8C83B537B432}" dt="2024-01-12T16:58:43.396" v="1" actId="1076"/>
        <pc:sldMkLst>
          <pc:docMk/>
          <pc:sldMk cId="1841713657" sldId="261"/>
        </pc:sldMkLst>
      </pc:sldChg>
      <pc:sldChg chg="modSp">
        <pc:chgData name="Francesco Ficano" userId="" providerId="" clId="Web-{D5F344B5-082E-42D5-B9C0-8C83B537B432}" dt="2024-01-12T17:07:04.290" v="30" actId="20577"/>
        <pc:sldMkLst>
          <pc:docMk/>
          <pc:sldMk cId="4023025211" sldId="268"/>
        </pc:sldMkLst>
      </pc:sldChg>
      <pc:sldChg chg="modSp">
        <pc:chgData name="Francesco Ficano" userId="" providerId="" clId="Web-{D5F344B5-082E-42D5-B9C0-8C83B537B432}" dt="2024-01-12T17:05:29.893" v="14" actId="14100"/>
        <pc:sldMkLst>
          <pc:docMk/>
          <pc:sldMk cId="1269736811" sldId="273"/>
        </pc:sldMkLst>
      </pc:sldChg>
      <pc:sldChg chg="addSp delSp modSp add replId">
        <pc:chgData name="Francesco Ficano" userId="" providerId="" clId="Web-{D5F344B5-082E-42D5-B9C0-8C83B537B432}" dt="2024-01-12T17:14:25.087" v="57" actId="14100"/>
        <pc:sldMkLst>
          <pc:docMk/>
          <pc:sldMk cId="522584638" sldId="276"/>
        </pc:sldMkLst>
      </pc:sldChg>
    </pc:docChg>
  </pc:docChgLst>
  <pc:docChgLst>
    <pc:chgData name="Francesca Lavazza" clId="Web-{9006FCD0-6471-401C-8B62-5D587A76DA7B}"/>
    <pc:docChg chg="modSld addMainMaster delMainMaster">
      <pc:chgData name="Francesca Lavazza" userId="" providerId="" clId="Web-{9006FCD0-6471-401C-8B62-5D587A76DA7B}" dt="2024-01-22T08:46:11.607" v="66"/>
      <pc:docMkLst>
        <pc:docMk/>
      </pc:docMkLst>
      <pc:sldChg chg="modSp mod modClrScheme chgLayout">
        <pc:chgData name="Francesca Lavazza" userId="" providerId="" clId="Web-{9006FCD0-6471-401C-8B62-5D587A76DA7B}" dt="2024-01-22T08:13:08.104" v="31"/>
        <pc:sldMkLst>
          <pc:docMk/>
          <pc:sldMk cId="3962583941" sldId="256"/>
        </pc:sldMkLst>
      </pc:sldChg>
      <pc:sldChg chg="addSp delSp modSp mod modClrScheme delDesignElem chgLayout">
        <pc:chgData name="Francesca Lavazza" userId="" providerId="" clId="Web-{9006FCD0-6471-401C-8B62-5D587A76DA7B}" dt="2024-01-22T08:13:08.104" v="31"/>
        <pc:sldMkLst>
          <pc:docMk/>
          <pc:sldMk cId="2670473809" sldId="257"/>
        </pc:sldMkLst>
      </pc:sldChg>
      <pc:sldChg chg="modSp mod modClrScheme chgLayout">
        <pc:chgData name="Francesca Lavazza" userId="" providerId="" clId="Web-{9006FCD0-6471-401C-8B62-5D587A76DA7B}" dt="2024-01-22T08:13:08.104" v="31"/>
        <pc:sldMkLst>
          <pc:docMk/>
          <pc:sldMk cId="2648341838" sldId="259"/>
        </pc:sldMkLst>
      </pc:sldChg>
      <pc:sldChg chg="addSp delSp modSp mod modClrScheme delDesignElem chgLayout">
        <pc:chgData name="Francesca Lavazza" userId="" providerId="" clId="Web-{9006FCD0-6471-401C-8B62-5D587A76DA7B}" dt="2024-01-22T08:46:11.607" v="66"/>
        <pc:sldMkLst>
          <pc:docMk/>
          <pc:sldMk cId="1367487201" sldId="260"/>
        </pc:sldMkLst>
      </pc:sldChg>
      <pc:sldChg chg="addSp delSp modSp mod modClrScheme delDesignElem chgLayout">
        <pc:chgData name="Francesca Lavazza" userId="" providerId="" clId="Web-{9006FCD0-6471-401C-8B62-5D587A76DA7B}" dt="2024-01-22T08:13:08.104" v="31"/>
        <pc:sldMkLst>
          <pc:docMk/>
          <pc:sldMk cId="1841713657" sldId="261"/>
        </pc:sldMkLst>
      </pc:sldChg>
      <pc:sldChg chg="modSp mod modClrScheme chgLayout">
        <pc:chgData name="Francesca Lavazza" userId="" providerId="" clId="Web-{9006FCD0-6471-401C-8B62-5D587A76DA7B}" dt="2024-01-22T08:15:26.347" v="43" actId="1076"/>
        <pc:sldMkLst>
          <pc:docMk/>
          <pc:sldMk cId="4023025211" sldId="268"/>
        </pc:sldMkLst>
      </pc:sldChg>
      <pc:sldChg chg="modSp mod modClrScheme chgLayout">
        <pc:chgData name="Francesca Lavazza" userId="" providerId="" clId="Web-{9006FCD0-6471-401C-8B62-5D587A76DA7B}" dt="2024-01-22T08:13:08.104" v="31"/>
        <pc:sldMkLst>
          <pc:docMk/>
          <pc:sldMk cId="1568908897" sldId="271"/>
        </pc:sldMkLst>
      </pc:sldChg>
      <pc:sldChg chg="modSp mod modClrScheme chgLayout">
        <pc:chgData name="Francesca Lavazza" userId="" providerId="" clId="Web-{9006FCD0-6471-401C-8B62-5D587A76DA7B}" dt="2024-01-22T08:13:08.104" v="31"/>
        <pc:sldMkLst>
          <pc:docMk/>
          <pc:sldMk cId="3078712066" sldId="272"/>
        </pc:sldMkLst>
      </pc:sldChg>
      <pc:sldChg chg="addSp delSp modSp mod modClrScheme delDesignElem chgLayout">
        <pc:chgData name="Francesca Lavazza" userId="" providerId="" clId="Web-{9006FCD0-6471-401C-8B62-5D587A76DA7B}" dt="2024-01-22T08:13:08.104" v="31"/>
        <pc:sldMkLst>
          <pc:docMk/>
          <pc:sldMk cId="1269736811" sldId="273"/>
        </pc:sldMkLst>
      </pc:sldChg>
      <pc:sldChg chg="modSp mod modClrScheme chgLayout">
        <pc:chgData name="Francesca Lavazza" userId="" providerId="" clId="Web-{9006FCD0-6471-401C-8B62-5D587A76DA7B}" dt="2024-01-22T08:13:08.104" v="31"/>
        <pc:sldMkLst>
          <pc:docMk/>
          <pc:sldMk cId="1893026124" sldId="279"/>
        </pc:sldMkLst>
      </pc:sldChg>
      <pc:sldChg chg="modSp mod modClrScheme chgLayout">
        <pc:chgData name="Francesca Lavazza" userId="" providerId="" clId="Web-{9006FCD0-6471-401C-8B62-5D587A76DA7B}" dt="2024-01-22T08:13:08.104" v="31"/>
        <pc:sldMkLst>
          <pc:docMk/>
          <pc:sldMk cId="640463966" sldId="280"/>
        </pc:sldMkLst>
      </pc:sldChg>
      <pc:sldChg chg="mod modClrScheme chgLayout">
        <pc:chgData name="Francesca Lavazza" userId="" providerId="" clId="Web-{9006FCD0-6471-401C-8B62-5D587A76DA7B}" dt="2024-01-22T08:13:08.104" v="31"/>
        <pc:sldMkLst>
          <pc:docMk/>
          <pc:sldMk cId="4076094042" sldId="281"/>
        </pc:sldMkLst>
      </pc:sldChg>
      <pc:sldChg chg="modSp mod modClrScheme chgLayout">
        <pc:chgData name="Francesca Lavazza" userId="" providerId="" clId="Web-{9006FCD0-6471-401C-8B62-5D587A76DA7B}" dt="2024-01-22T08:14:57.361" v="40" actId="1076"/>
        <pc:sldMkLst>
          <pc:docMk/>
          <pc:sldMk cId="3557347558" sldId="282"/>
        </pc:sldMkLst>
      </pc:sldChg>
      <pc:sldChg chg="modSp mod modClrScheme chgLayout">
        <pc:chgData name="Francesca Lavazza" userId="" providerId="" clId="Web-{9006FCD0-6471-401C-8B62-5D587A76DA7B}" dt="2024-01-22T08:36:21.694" v="65" actId="1076"/>
        <pc:sldMkLst>
          <pc:docMk/>
          <pc:sldMk cId="2899080743" sldId="283"/>
        </pc:sldMkLst>
      </pc:sldChg>
      <pc:sldChg chg="addSp modSp mod modClrScheme chgLayout">
        <pc:chgData name="Francesca Lavazza" userId="" providerId="" clId="Web-{9006FCD0-6471-401C-8B62-5D587A76DA7B}" dt="2024-01-22T08:13:41.137" v="35" actId="1076"/>
        <pc:sldMkLst>
          <pc:docMk/>
          <pc:sldMk cId="3106906604" sldId="284"/>
        </pc:sldMkLst>
      </pc:sldChg>
      <pc:sldMasterChg chg="add del addSldLayout delSldLayout">
        <pc:chgData name="Francesca Lavazza" userId="" providerId="" clId="Web-{9006FCD0-6471-401C-8B62-5D587A76DA7B}" dt="2024-01-22T08:13:08.104" v="31"/>
        <pc:sldMasterMkLst>
          <pc:docMk/>
          <pc:sldMasterMk cId="3591556718" sldId="2147483672"/>
        </pc:sldMasterMkLst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2536678202" sldId="2147483673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457177833" sldId="2147483674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727833181" sldId="2147483675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37406363" sldId="2147483676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633693097" sldId="2147483677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67650763" sldId="2147483678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4197786931" sldId="2147483679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4113661185" sldId="2147483680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4291159562" sldId="2147483681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1758234466" sldId="2147483682"/>
          </pc:sldLayoutMkLst>
        </pc:sldLayoutChg>
        <pc:sldLayoutChg chg="add del">
          <pc:chgData name="Francesca Lavazza" userId="" providerId="" clId="Web-{9006FCD0-6471-401C-8B62-5D587A76DA7B}" dt="2024-01-22T08:13:08.104" v="31"/>
          <pc:sldLayoutMkLst>
            <pc:docMk/>
            <pc:sldMasterMk cId="3591556718" sldId="2147483672"/>
            <pc:sldLayoutMk cId="3239736124" sldId="2147483683"/>
          </pc:sldLayoutMkLst>
        </pc:sldLayoutChg>
      </pc:sldMasterChg>
      <pc:sldMasterChg chg="add del addSldLayout delSldLayout modSldLayout">
        <pc:chgData name="Francesca Lavazza" userId="" providerId="" clId="Web-{9006FCD0-6471-401C-8B62-5D587A76DA7B}" dt="2024-01-22T08:13:08.104" v="31"/>
        <pc:sldMasterMkLst>
          <pc:docMk/>
          <pc:sldMasterMk cId="3427386831" sldId="2147483684"/>
        </pc:sldMasterMkLst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3329144487" sldId="2147483685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2058249580" sldId="2147483686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2917811179" sldId="2147483687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1280568974" sldId="2147483688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1623925612" sldId="2147483689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1183113948" sldId="2147483690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3734077335" sldId="2147483691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1990774331" sldId="2147483692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281432573" sldId="2147483693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46627098" sldId="2147483694"/>
          </pc:sldLayoutMkLst>
        </pc:sldLayoutChg>
        <pc:sldLayoutChg chg="add del mod replId">
          <pc:chgData name="Francesca Lavazza" userId="" providerId="" clId="Web-{9006FCD0-6471-401C-8B62-5D587A76DA7B}" dt="2024-01-22T08:13:08.104" v="31"/>
          <pc:sldLayoutMkLst>
            <pc:docMk/>
            <pc:sldMasterMk cId="3427386831" sldId="2147483684"/>
            <pc:sldLayoutMk cId="15751992" sldId="2147483695"/>
          </pc:sldLayoutMkLst>
        </pc:sldLayoutChg>
      </pc:sldMasterChg>
    </pc:docChg>
  </pc:docChgLst>
  <pc:docChgLst>
    <pc:chgData name="Francesco Ficano" clId="Web-{3BD3DCBA-A7FE-4995-AC86-593E0ED49BE7}"/>
    <pc:docChg chg="modSld sldOrd">
      <pc:chgData name="Francesco Ficano" userId="" providerId="" clId="Web-{3BD3DCBA-A7FE-4995-AC86-593E0ED49BE7}" dt="2024-01-12T11:59:10.732" v="349"/>
      <pc:docMkLst>
        <pc:docMk/>
      </pc:docMkLst>
      <pc:sldChg chg="modSp ord">
        <pc:chgData name="Francesco Ficano" userId="" providerId="" clId="Web-{3BD3DCBA-A7FE-4995-AC86-593E0ED49BE7}" dt="2024-01-12T10:59:59.513" v="20" actId="20577"/>
        <pc:sldMkLst>
          <pc:docMk/>
          <pc:sldMk cId="3962583941" sldId="256"/>
        </pc:sldMkLst>
      </pc:sldChg>
      <pc:sldChg chg="ord">
        <pc:chgData name="Francesco Ficano" userId="" providerId="" clId="Web-{3BD3DCBA-A7FE-4995-AC86-593E0ED49BE7}" dt="2024-01-12T11:41:43.154" v="294"/>
        <pc:sldMkLst>
          <pc:docMk/>
          <pc:sldMk cId="1908472965" sldId="266"/>
        </pc:sldMkLst>
      </pc:sldChg>
      <pc:sldChg chg="modSp">
        <pc:chgData name="Francesco Ficano" userId="" providerId="" clId="Web-{3BD3DCBA-A7FE-4995-AC86-593E0ED49BE7}" dt="2024-01-12T10:56:53.982" v="8" actId="14100"/>
        <pc:sldMkLst>
          <pc:docMk/>
          <pc:sldMk cId="2915063199" sldId="267"/>
        </pc:sldMkLst>
      </pc:sldChg>
      <pc:sldChg chg="addSp delSp modSp ord">
        <pc:chgData name="Francesco Ficano" userId="" providerId="" clId="Web-{3BD3DCBA-A7FE-4995-AC86-593E0ED49BE7}" dt="2024-01-12T11:59:10.732" v="349"/>
        <pc:sldMkLst>
          <pc:docMk/>
          <pc:sldMk cId="981152587" sldId="270"/>
        </pc:sldMkLst>
      </pc:sldChg>
      <pc:sldChg chg="addSp delSp modSp delAnim">
        <pc:chgData name="Francesco Ficano" userId="" providerId="" clId="Web-{3BD3DCBA-A7FE-4995-AC86-593E0ED49BE7}" dt="2024-01-12T10:55:32.092" v="4" actId="1076"/>
        <pc:sldMkLst>
          <pc:docMk/>
          <pc:sldMk cId="1568908897" sldId="271"/>
        </pc:sldMkLst>
      </pc:sldChg>
    </pc:docChg>
  </pc:docChgLst>
  <pc:docChgLst>
    <pc:chgData name="Luna Lanzi" clId="Web-{D0AC1CF6-85E3-4B06-B1FA-5464072E28C4}"/>
    <pc:docChg chg="modSld">
      <pc:chgData name="Luna Lanzi" userId="" providerId="" clId="Web-{D0AC1CF6-85E3-4B06-B1FA-5464072E28C4}" dt="2024-01-18T15:52:50.708" v="332" actId="14100"/>
      <pc:docMkLst>
        <pc:docMk/>
      </pc:docMkLst>
      <pc:sldChg chg="modSp">
        <pc:chgData name="Luna Lanzi" userId="" providerId="" clId="Web-{D0AC1CF6-85E3-4B06-B1FA-5464072E28C4}" dt="2024-01-18T15:47:57.713" v="167" actId="20577"/>
        <pc:sldMkLst>
          <pc:docMk/>
          <pc:sldMk cId="2670473809" sldId="257"/>
        </pc:sldMkLst>
      </pc:sldChg>
      <pc:sldChg chg="addSp delSp modSp">
        <pc:chgData name="Luna Lanzi" userId="" providerId="" clId="Web-{D0AC1CF6-85E3-4B06-B1FA-5464072E28C4}" dt="2024-01-18T15:52:50.708" v="332" actId="14100"/>
        <pc:sldMkLst>
          <pc:docMk/>
          <pc:sldMk cId="3557347558" sldId="282"/>
        </pc:sldMkLst>
      </pc:sldChg>
    </pc:docChg>
  </pc:docChgLst>
  <pc:docChgLst>
    <pc:chgData name="Francesco Ficano" clId="Web-{2ACF0A99-1250-4493-B5CC-D032A25F5AF8}"/>
    <pc:docChg chg="modSld">
      <pc:chgData name="Francesco Ficano" userId="" providerId="" clId="Web-{2ACF0A99-1250-4493-B5CC-D032A25F5AF8}" dt="2024-01-17T16:49:03.387" v="52"/>
      <pc:docMkLst>
        <pc:docMk/>
      </pc:docMkLst>
      <pc:sldChg chg="addSp delSp modSp">
        <pc:chgData name="Francesco Ficano" userId="" providerId="" clId="Web-{2ACF0A99-1250-4493-B5CC-D032A25F5AF8}" dt="2024-01-17T16:49:03.387" v="52"/>
        <pc:sldMkLst>
          <pc:docMk/>
          <pc:sldMk cId="4076094042" sldId="281"/>
        </pc:sldMkLst>
      </pc:sldChg>
    </pc:docChg>
  </pc:docChgLst>
  <pc:docChgLst>
    <pc:chgData name="Claudia D'Agostino" clId="Web-{E84B6918-9407-4F55-BCB0-17171FD7E259}"/>
    <pc:docChg chg="addSld modSld">
      <pc:chgData name="Claudia D'Agostino" userId="" providerId="" clId="Web-{E84B6918-9407-4F55-BCB0-17171FD7E259}" dt="2024-01-13T17:56:20.633" v="52" actId="20577"/>
      <pc:docMkLst>
        <pc:docMk/>
      </pc:docMkLst>
      <pc:sldChg chg="modSp">
        <pc:chgData name="Claudia D'Agostino" userId="" providerId="" clId="Web-{E84B6918-9407-4F55-BCB0-17171FD7E259}" dt="2024-01-13T17:56:20.633" v="52" actId="20577"/>
        <pc:sldMkLst>
          <pc:docMk/>
          <pc:sldMk cId="527350348" sldId="269"/>
        </pc:sldMkLst>
      </pc:sldChg>
      <pc:sldChg chg="modSp add replId">
        <pc:chgData name="Claudia D'Agostino" userId="" providerId="" clId="Web-{E84B6918-9407-4F55-BCB0-17171FD7E259}" dt="2024-01-13T17:55:38.990" v="30" actId="20577"/>
        <pc:sldMkLst>
          <pc:docMk/>
          <pc:sldMk cId="3557347558" sldId="282"/>
        </pc:sldMkLst>
      </pc:sldChg>
    </pc:docChg>
  </pc:docChgLst>
  <pc:docChgLst>
    <pc:chgData name="Luna Lanzi" clId="Web-{63769AC7-F465-4581-987C-AC5FB92E6730}"/>
    <pc:docChg chg="delSld modSld">
      <pc:chgData name="Luna Lanzi" userId="" providerId="" clId="Web-{63769AC7-F465-4581-987C-AC5FB92E6730}" dt="2024-01-16T13:51:35.241" v="150" actId="14100"/>
      <pc:docMkLst>
        <pc:docMk/>
      </pc:docMkLst>
      <pc:sldChg chg="modSp">
        <pc:chgData name="Luna Lanzi" userId="" providerId="" clId="Web-{63769AC7-F465-4581-987C-AC5FB92E6730}" dt="2024-01-16T13:49:47.551" v="144" actId="20577"/>
        <pc:sldMkLst>
          <pc:docMk/>
          <pc:sldMk cId="2670473809" sldId="257"/>
        </pc:sldMkLst>
      </pc:sldChg>
      <pc:sldChg chg="modSp">
        <pc:chgData name="Luna Lanzi" userId="" providerId="" clId="Web-{63769AC7-F465-4581-987C-AC5FB92E6730}" dt="2024-01-16T13:51:35.241" v="150" actId="14100"/>
        <pc:sldMkLst>
          <pc:docMk/>
          <pc:sldMk cId="1269736811" sldId="273"/>
        </pc:sldMkLst>
      </pc:sldChg>
      <pc:sldChg chg="del">
        <pc:chgData name="Luna Lanzi" userId="" providerId="" clId="Web-{63769AC7-F465-4581-987C-AC5FB92E6730}" dt="2024-01-16T13:49:13.612" v="139"/>
        <pc:sldMkLst>
          <pc:docMk/>
          <pc:sldMk cId="349601051" sldId="275"/>
        </pc:sldMkLst>
      </pc:sldChg>
      <pc:sldChg chg="addSp delSp modSp mod modShow">
        <pc:chgData name="Luna Lanzi" userId="" providerId="" clId="Web-{63769AC7-F465-4581-987C-AC5FB92E6730}" dt="2024-01-16T13:49:28.378" v="140"/>
        <pc:sldMkLst>
          <pc:docMk/>
          <pc:sldMk cId="4076094042" sldId="281"/>
        </pc:sldMkLst>
      </pc:sldChg>
    </pc:docChg>
  </pc:docChgLst>
  <pc:docChgLst>
    <pc:chgData name="Francesca Lavazza" clId="Web-{48065178-05EC-4703-BF8D-0FFF098FC178}"/>
    <pc:docChg chg="modSld">
      <pc:chgData name="Francesca Lavazza" userId="" providerId="" clId="Web-{48065178-05EC-4703-BF8D-0FFF098FC178}" dt="2024-01-21T09:13:53.011" v="19" actId="1076"/>
      <pc:docMkLst>
        <pc:docMk/>
      </pc:docMkLst>
    </pc:docChg>
  </pc:docChgLst>
  <pc:docChgLst>
    <pc:chgData name="Luna Lanzi" clId="Web-{8480FA3B-6F6F-4CBA-ABA7-83172E2C8B82}"/>
    <pc:docChg chg="delSld modSld">
      <pc:chgData name="Luna Lanzi" userId="" providerId="" clId="Web-{8480FA3B-6F6F-4CBA-ABA7-83172E2C8B82}" dt="2024-01-22T13:04:02.718" v="17" actId="1076"/>
      <pc:docMkLst>
        <pc:docMk/>
      </pc:docMkLst>
      <pc:sldChg chg="del">
        <pc:chgData name="Luna Lanzi" userId="" providerId="" clId="Web-{8480FA3B-6F6F-4CBA-ABA7-83172E2C8B82}" dt="2024-01-22T13:02:42.731" v="0"/>
        <pc:sldMkLst>
          <pc:docMk/>
          <pc:sldMk cId="933774761" sldId="288"/>
        </pc:sldMkLst>
      </pc:sldChg>
    </pc:docChg>
  </pc:docChgLst>
  <pc:docChgLst>
    <pc:chgData name="Francesco Ficano" clId="Web-{E075BC00-911A-4434-9D08-5735632EB76C}"/>
    <pc:docChg chg="addSld delSld modSld sldOrd">
      <pc:chgData name="Francesco Ficano" userId="" providerId="" clId="Web-{E075BC00-911A-4434-9D08-5735632EB76C}" dt="2024-01-12T18:02:22.997" v="561" actId="14100"/>
      <pc:docMkLst>
        <pc:docMk/>
      </pc:docMkLst>
      <pc:sldChg chg="addSp modSp">
        <pc:chgData name="Francesco Ficano" userId="" providerId="" clId="Web-{E075BC00-911A-4434-9D08-5735632EB76C}" dt="2024-01-12T17:39:21.638" v="241" actId="14100"/>
        <pc:sldMkLst>
          <pc:docMk/>
          <pc:sldMk cId="1367487201" sldId="260"/>
        </pc:sldMkLst>
      </pc:sldChg>
      <pc:sldChg chg="modSp">
        <pc:chgData name="Francesco Ficano" userId="" providerId="" clId="Web-{E075BC00-911A-4434-9D08-5735632EB76C}" dt="2024-01-12T17:50:30.942" v="445" actId="20577"/>
        <pc:sldMkLst>
          <pc:docMk/>
          <pc:sldMk cId="2915063199" sldId="267"/>
        </pc:sldMkLst>
      </pc:sldChg>
      <pc:sldChg chg="addSp delSp modSp">
        <pc:chgData name="Francesco Ficano" userId="" providerId="" clId="Web-{E075BC00-911A-4434-9D08-5735632EB76C}" dt="2024-01-12T17:32:54.297" v="211"/>
        <pc:sldMkLst>
          <pc:docMk/>
          <pc:sldMk cId="4023025211" sldId="268"/>
        </pc:sldMkLst>
      </pc:sldChg>
      <pc:sldChg chg="modSp">
        <pc:chgData name="Francesco Ficano" userId="" providerId="" clId="Web-{E075BC00-911A-4434-9D08-5735632EB76C}" dt="2024-01-12T17:33:45.377" v="221" actId="14100"/>
        <pc:sldMkLst>
          <pc:docMk/>
          <pc:sldMk cId="527350348" sldId="269"/>
        </pc:sldMkLst>
      </pc:sldChg>
      <pc:sldChg chg="modSp">
        <pc:chgData name="Francesco Ficano" userId="" providerId="" clId="Web-{E075BC00-911A-4434-9D08-5735632EB76C}" dt="2024-01-12T17:38:03.823" v="226" actId="1076"/>
        <pc:sldMkLst>
          <pc:docMk/>
          <pc:sldMk cId="981152587" sldId="270"/>
        </pc:sldMkLst>
      </pc:sldChg>
      <pc:sldChg chg="modSp">
        <pc:chgData name="Francesco Ficano" userId="" providerId="" clId="Web-{E075BC00-911A-4434-9D08-5735632EB76C}" dt="2024-01-12T17:39:56.827" v="249"/>
        <pc:sldMkLst>
          <pc:docMk/>
          <pc:sldMk cId="1568908897" sldId="271"/>
        </pc:sldMkLst>
      </pc:sldChg>
      <pc:sldChg chg="addSp delSp modSp">
        <pc:chgData name="Francesco Ficano" userId="" providerId="" clId="Web-{E075BC00-911A-4434-9D08-5735632EB76C}" dt="2024-01-12T17:51:17.537" v="447" actId="1076"/>
        <pc:sldMkLst>
          <pc:docMk/>
          <pc:sldMk cId="349601051" sldId="275"/>
        </pc:sldMkLst>
      </pc:sldChg>
      <pc:sldChg chg="modSp">
        <pc:chgData name="Francesco Ficano" userId="" providerId="" clId="Web-{E075BC00-911A-4434-9D08-5735632EB76C}" dt="2024-01-12T17:15:59.294" v="1" actId="14100"/>
        <pc:sldMkLst>
          <pc:docMk/>
          <pc:sldMk cId="522584638" sldId="276"/>
        </pc:sldMkLst>
      </pc:sldChg>
      <pc:sldChg chg="addSp delSp modSp add del replId">
        <pc:chgData name="Francesco Ficano" userId="" providerId="" clId="Web-{E075BC00-911A-4434-9D08-5735632EB76C}" dt="2024-01-12T17:52:33.071" v="468"/>
        <pc:sldMkLst>
          <pc:docMk/>
          <pc:sldMk cId="676929494" sldId="277"/>
        </pc:sldMkLst>
      </pc:sldChg>
      <pc:sldChg chg="addSp modSp add ord replId">
        <pc:chgData name="Francesco Ficano" userId="" providerId="" clId="Web-{E075BC00-911A-4434-9D08-5735632EB76C}" dt="2024-01-12T18:02:22.997" v="561" actId="14100"/>
        <pc:sldMkLst>
          <pc:docMk/>
          <pc:sldMk cId="2438862532" sldId="278"/>
        </pc:sldMkLst>
      </pc:sldChg>
    </pc:docChg>
  </pc:docChgLst>
  <pc:docChgLst>
    <pc:chgData name="Francesca Lavazza" clId="Web-{8F009030-6027-465D-B7FE-16043AC7D154}"/>
    <pc:docChg chg="modSld">
      <pc:chgData name="Francesca Lavazza" userId="" providerId="" clId="Web-{8F009030-6027-465D-B7FE-16043AC7D154}" dt="2024-01-21T08:42:49.253" v="62" actId="20577"/>
      <pc:docMkLst>
        <pc:docMk/>
      </pc:docMkLst>
      <pc:sldChg chg="modSp">
        <pc:chgData name="Francesca Lavazza" userId="" providerId="" clId="Web-{8F009030-6027-465D-B7FE-16043AC7D154}" dt="2024-01-21T08:42:49.253" v="62" actId="20577"/>
        <pc:sldMkLst>
          <pc:docMk/>
          <pc:sldMk cId="3557347558" sldId="282"/>
        </pc:sldMkLst>
      </pc:sldChg>
    </pc:docChg>
  </pc:docChgLst>
  <pc:docChgLst>
    <pc:chgData name="Francesca Lavazza" clId="Web-{FD0EF2B4-43AA-46C4-AB88-D20D05305D90}"/>
    <pc:docChg chg="modSld">
      <pc:chgData name="Francesca Lavazza" userId="" providerId="" clId="Web-{FD0EF2B4-43AA-46C4-AB88-D20D05305D90}" dt="2024-01-15T12:09:22.531" v="14"/>
      <pc:docMkLst>
        <pc:docMk/>
      </pc:docMkLst>
      <pc:sldChg chg="delSp modSp">
        <pc:chgData name="Francesca Lavazza" userId="" providerId="" clId="Web-{FD0EF2B4-43AA-46C4-AB88-D20D05305D90}" dt="2024-01-15T12:09:22.531" v="14"/>
        <pc:sldMkLst>
          <pc:docMk/>
          <pc:sldMk cId="1367487201" sldId="260"/>
        </pc:sldMkLst>
      </pc:sldChg>
      <pc:sldChg chg="addSp modSp">
        <pc:chgData name="Francesca Lavazza" userId="" providerId="" clId="Web-{FD0EF2B4-43AA-46C4-AB88-D20D05305D90}" dt="2024-01-15T12:01:09.895" v="8" actId="1076"/>
        <pc:sldMkLst>
          <pc:docMk/>
          <pc:sldMk cId="3078712066" sldId="272"/>
        </pc:sldMkLst>
      </pc:sldChg>
    </pc:docChg>
  </pc:docChgLst>
  <pc:docChgLst>
    <pc:chgData name="D'Agostino  Claudia" userId="00fe9cec-21de-45ab-a0f8-9e67a4e3f58e" providerId="ADAL" clId="{BAB60CFE-8D53-43A2-B9FC-7B48E61508AB}"/>
    <pc:docChg chg="delSld">
      <pc:chgData name="D'Agostino  Claudia" userId="00fe9cec-21de-45ab-a0f8-9e67a4e3f58e" providerId="ADAL" clId="{BAB60CFE-8D53-43A2-B9FC-7B48E61508AB}" dt="2025-03-19T21:03:59.120" v="4" actId="2696"/>
      <pc:docMkLst>
        <pc:docMk/>
      </pc:docMkLst>
      <pc:sldChg chg="del">
        <pc:chgData name="D'Agostino  Claudia" userId="00fe9cec-21de-45ab-a0f8-9e67a4e3f58e" providerId="ADAL" clId="{BAB60CFE-8D53-43A2-B9FC-7B48E61508AB}" dt="2025-03-19T21:03:59.120" v="4" actId="2696"/>
        <pc:sldMkLst>
          <pc:docMk/>
          <pc:sldMk cId="4023025211" sldId="268"/>
        </pc:sldMkLst>
      </pc:sldChg>
      <pc:sldChg chg="del">
        <pc:chgData name="D'Agostino  Claudia" userId="00fe9cec-21de-45ab-a0f8-9e67a4e3f58e" providerId="ADAL" clId="{BAB60CFE-8D53-43A2-B9FC-7B48E61508AB}" dt="2025-03-19T21:03:05.950" v="3" actId="2696"/>
        <pc:sldMkLst>
          <pc:docMk/>
          <pc:sldMk cId="931614560" sldId="285"/>
        </pc:sldMkLst>
      </pc:sldChg>
      <pc:sldChg chg="del">
        <pc:chgData name="D'Agostino  Claudia" userId="00fe9cec-21de-45ab-a0f8-9e67a4e3f58e" providerId="ADAL" clId="{BAB60CFE-8D53-43A2-B9FC-7B48E61508AB}" dt="2025-03-19T21:02:49.864" v="1" actId="2696"/>
        <pc:sldMkLst>
          <pc:docMk/>
          <pc:sldMk cId="3794371834" sldId="287"/>
        </pc:sldMkLst>
      </pc:sldChg>
      <pc:sldChg chg="del">
        <pc:chgData name="D'Agostino  Claudia" userId="00fe9cec-21de-45ab-a0f8-9e67a4e3f58e" providerId="ADAL" clId="{BAB60CFE-8D53-43A2-B9FC-7B48E61508AB}" dt="2025-03-19T21:02:43.031" v="0" actId="2696"/>
        <pc:sldMkLst>
          <pc:docMk/>
          <pc:sldMk cId="3530268898" sldId="290"/>
        </pc:sldMkLst>
      </pc:sldChg>
      <pc:sldChg chg="del">
        <pc:chgData name="D'Agostino  Claudia" userId="00fe9cec-21de-45ab-a0f8-9e67a4e3f58e" providerId="ADAL" clId="{BAB60CFE-8D53-43A2-B9FC-7B48E61508AB}" dt="2025-03-19T21:03:00.832" v="2" actId="2696"/>
        <pc:sldMkLst>
          <pc:docMk/>
          <pc:sldMk cId="2013393348" sldId="291"/>
        </pc:sldMkLst>
      </pc:sldChg>
    </pc:docChg>
  </pc:docChgLst>
  <pc:docChgLst>
    <pc:chgData name="Luna Lanzi" clId="Web-{11217FD7-560A-4D9C-9295-1633787E7695}"/>
    <pc:docChg chg="modSld">
      <pc:chgData name="Luna Lanzi" userId="" providerId="" clId="Web-{11217FD7-560A-4D9C-9295-1633787E7695}" dt="2024-01-17T18:07:16.867" v="5" actId="20577"/>
      <pc:docMkLst>
        <pc:docMk/>
      </pc:docMkLst>
      <pc:sldChg chg="modSp">
        <pc:chgData name="Luna Lanzi" userId="" providerId="" clId="Web-{11217FD7-560A-4D9C-9295-1633787E7695}" dt="2024-01-17T18:07:16.867" v="5" actId="20577"/>
        <pc:sldMkLst>
          <pc:docMk/>
          <pc:sldMk cId="4023025211" sldId="268"/>
        </pc:sldMkLst>
      </pc:sldChg>
      <pc:sldChg chg="modSp">
        <pc:chgData name="Luna Lanzi" userId="" providerId="" clId="Web-{11217FD7-560A-4D9C-9295-1633787E7695}" dt="2024-01-17T18:00:30.245" v="0" actId="20577"/>
        <pc:sldMkLst>
          <pc:docMk/>
          <pc:sldMk cId="4076094042" sldId="281"/>
        </pc:sldMkLst>
      </pc:sldChg>
    </pc:docChg>
  </pc:docChgLst>
  <pc:docChgLst>
    <pc:chgData name="Luna Lanzi" clId="Web-{94937BBE-36FD-4FBD-A3EC-88E858AF36A9}"/>
    <pc:docChg chg="modSld">
      <pc:chgData name="Luna Lanzi" userId="" providerId="" clId="Web-{94937BBE-36FD-4FBD-A3EC-88E858AF36A9}" dt="2024-01-18T15:12:16.194" v="225" actId="20577"/>
      <pc:docMkLst>
        <pc:docMk/>
      </pc:docMkLst>
      <pc:sldChg chg="modSp">
        <pc:chgData name="Luna Lanzi" userId="" providerId="" clId="Web-{94937BBE-36FD-4FBD-A3EC-88E858AF36A9}" dt="2024-01-18T15:10:53.594" v="167" actId="20577"/>
        <pc:sldMkLst>
          <pc:docMk/>
          <pc:sldMk cId="527350348" sldId="269"/>
        </pc:sldMkLst>
      </pc:sldChg>
      <pc:sldChg chg="addSp delSp modSp">
        <pc:chgData name="Luna Lanzi" userId="" providerId="" clId="Web-{94937BBE-36FD-4FBD-A3EC-88E858AF36A9}" dt="2024-01-18T15:12:16.194" v="225" actId="20577"/>
        <pc:sldMkLst>
          <pc:docMk/>
          <pc:sldMk cId="3557347558" sldId="282"/>
        </pc:sldMkLst>
      </pc:sldChg>
    </pc:docChg>
  </pc:docChgLst>
  <pc:docChgLst>
    <pc:chgData name="Francesca Lavazza" clId="Web-{99E215E7-E3F2-41F1-BAA9-3073537CBD71}"/>
    <pc:docChg chg="addSld modSld">
      <pc:chgData name="Francesca Lavazza" userId="" providerId="" clId="Web-{99E215E7-E3F2-41F1-BAA9-3073537CBD71}" dt="2024-01-21T18:35:02.363" v="15"/>
      <pc:docMkLst>
        <pc:docMk/>
      </pc:docMkLst>
      <pc:sldChg chg="modSp">
        <pc:chgData name="Francesca Lavazza" userId="" providerId="" clId="Web-{99E215E7-E3F2-41F1-BAA9-3073537CBD71}" dt="2024-01-21T18:34:22.846" v="13" actId="20577"/>
        <pc:sldMkLst>
          <pc:docMk/>
          <pc:sldMk cId="2670473809" sldId="257"/>
        </pc:sldMkLst>
      </pc:sldChg>
      <pc:sldChg chg="modSp">
        <pc:chgData name="Francesca Lavazza" userId="" providerId="" clId="Web-{99E215E7-E3F2-41F1-BAA9-3073537CBD71}" dt="2024-01-21T18:31:15.105" v="3" actId="1076"/>
        <pc:sldMkLst>
          <pc:docMk/>
          <pc:sldMk cId="1269736811" sldId="273"/>
        </pc:sldMkLst>
      </pc:sldChg>
      <pc:sldChg chg="modSp">
        <pc:chgData name="Francesca Lavazza" userId="" providerId="" clId="Web-{99E215E7-E3F2-41F1-BAA9-3073537CBD71}" dt="2024-01-21T18:32:18.779" v="11" actId="20577"/>
        <pc:sldMkLst>
          <pc:docMk/>
          <pc:sldMk cId="640463966" sldId="280"/>
        </pc:sldMkLst>
      </pc:sldChg>
      <pc:sldChg chg="addSp new">
        <pc:chgData name="Francesca Lavazza" userId="" providerId="" clId="Web-{99E215E7-E3F2-41F1-BAA9-3073537CBD71}" dt="2024-01-21T18:35:02.363" v="15"/>
        <pc:sldMkLst>
          <pc:docMk/>
          <pc:sldMk cId="3106906604" sldId="284"/>
        </pc:sldMkLst>
      </pc:sldChg>
    </pc:docChg>
  </pc:docChgLst>
  <pc:docChgLst>
    <pc:chgData name="Francesca Lavazza" userId="yDE9D1+HtdFTKaO+4kPYJWDq4Mz0oWSrXEBLzl0pVSU=" providerId="None" clId="Web-{EF5F8FCF-B8C7-4C23-B768-8E6293E14510}"/>
    <pc:docChg chg="modSld">
      <pc:chgData name="Francesca Lavazza" userId="yDE9D1+HtdFTKaO+4kPYJWDq4Mz0oWSrXEBLzl0pVSU=" providerId="None" clId="Web-{EF5F8FCF-B8C7-4C23-B768-8E6293E14510}" dt="2024-01-22T13:07:48.201" v="5" actId="1076"/>
      <pc:docMkLst>
        <pc:docMk/>
      </pc:docMkLst>
      <pc:sldChg chg="modSp">
        <pc:chgData name="Francesca Lavazza" userId="yDE9D1+HtdFTKaO+4kPYJWDq4Mz0oWSrXEBLzl0pVSU=" providerId="None" clId="Web-{EF5F8FCF-B8C7-4C23-B768-8E6293E14510}" dt="2024-01-22T13:07:48.201" v="5" actId="1076"/>
        <pc:sldMkLst>
          <pc:docMk/>
          <pc:sldMk cId="3078712066" sldId="272"/>
        </pc:sldMkLst>
      </pc:sldChg>
    </pc:docChg>
  </pc:docChgLst>
  <pc:docChgLst>
    <pc:chgData name="Claudia D'Agostino" clId="Web-{BD62DEED-826B-44C6-BCAB-3E31851F4DAF}"/>
    <pc:docChg chg="modSld">
      <pc:chgData name="Claudia D'Agostino" userId="" providerId="" clId="Web-{BD62DEED-826B-44C6-BCAB-3E31851F4DAF}" dt="2024-01-16T11:29:44.077" v="3" actId="1076"/>
      <pc:docMkLst>
        <pc:docMk/>
      </pc:docMkLst>
      <pc:sldChg chg="delSp">
        <pc:chgData name="Claudia D'Agostino" userId="" providerId="" clId="Web-{BD62DEED-826B-44C6-BCAB-3E31851F4DAF}" dt="2024-01-16T11:26:25.932" v="0"/>
        <pc:sldMkLst>
          <pc:docMk/>
          <pc:sldMk cId="2874105212" sldId="258"/>
        </pc:sldMkLst>
      </pc:sldChg>
      <pc:sldChg chg="modSp">
        <pc:chgData name="Claudia D'Agostino" userId="" providerId="" clId="Web-{BD62DEED-826B-44C6-BCAB-3E31851F4DAF}" dt="2024-01-16T11:29:44.077" v="3" actId="1076"/>
        <pc:sldMkLst>
          <pc:docMk/>
          <pc:sldMk cId="1568908897" sldId="271"/>
        </pc:sldMkLst>
      </pc:sldChg>
    </pc:docChg>
  </pc:docChgLst>
  <pc:docChgLst>
    <pc:chgData name="Francesco Ficano" clId="Web-{734A823A-46CB-4D79-9DC1-1DF890B57A1E}"/>
    <pc:docChg chg="addSld delSld modSld">
      <pc:chgData name="Francesco Ficano" userId="" providerId="" clId="Web-{734A823A-46CB-4D79-9DC1-1DF890B57A1E}" dt="2024-01-13T15:06:01.682" v="120"/>
      <pc:docMkLst>
        <pc:docMk/>
      </pc:docMkLst>
      <pc:sldChg chg="modSp">
        <pc:chgData name="Francesco Ficano" userId="" providerId="" clId="Web-{734A823A-46CB-4D79-9DC1-1DF890B57A1E}" dt="2024-01-13T12:25:29.437" v="112" actId="1076"/>
        <pc:sldMkLst>
          <pc:docMk/>
          <pc:sldMk cId="1841713657" sldId="261"/>
        </pc:sldMkLst>
      </pc:sldChg>
      <pc:sldChg chg="modSp">
        <pc:chgData name="Francesco Ficano" userId="" providerId="" clId="Web-{734A823A-46CB-4D79-9DC1-1DF890B57A1E}" dt="2024-01-13T11:41:48.074" v="12" actId="20577"/>
        <pc:sldMkLst>
          <pc:docMk/>
          <pc:sldMk cId="527350348" sldId="269"/>
        </pc:sldMkLst>
      </pc:sldChg>
      <pc:sldChg chg="del">
        <pc:chgData name="Francesco Ficano" userId="" providerId="" clId="Web-{734A823A-46CB-4D79-9DC1-1DF890B57A1E}" dt="2024-01-13T12:23:09.806" v="101"/>
        <pc:sldMkLst>
          <pc:docMk/>
          <pc:sldMk cId="981152587" sldId="270"/>
        </pc:sldMkLst>
      </pc:sldChg>
      <pc:sldChg chg="addSp modSp">
        <pc:chgData name="Francesco Ficano" userId="" providerId="" clId="Web-{734A823A-46CB-4D79-9DC1-1DF890B57A1E}" dt="2024-01-13T15:06:01.682" v="120"/>
        <pc:sldMkLst>
          <pc:docMk/>
          <pc:sldMk cId="349601051" sldId="275"/>
        </pc:sldMkLst>
      </pc:sldChg>
      <pc:sldChg chg="del">
        <pc:chgData name="Francesco Ficano" userId="" providerId="" clId="Web-{734A823A-46CB-4D79-9DC1-1DF890B57A1E}" dt="2024-01-13T12:25:34.984" v="113"/>
        <pc:sldMkLst>
          <pc:docMk/>
          <pc:sldMk cId="522584638" sldId="276"/>
        </pc:sldMkLst>
      </pc:sldChg>
      <pc:sldChg chg="modSp">
        <pc:chgData name="Francesco Ficano" userId="" providerId="" clId="Web-{734A823A-46CB-4D79-9DC1-1DF890B57A1E}" dt="2024-01-13T15:04:01.631" v="119" actId="1076"/>
        <pc:sldMkLst>
          <pc:docMk/>
          <pc:sldMk cId="2438862532" sldId="278"/>
        </pc:sldMkLst>
      </pc:sldChg>
      <pc:sldChg chg="addSp delSp modSp add">
        <pc:chgData name="Francesco Ficano" userId="" providerId="" clId="Web-{734A823A-46CB-4D79-9DC1-1DF890B57A1E}" dt="2024-01-13T12:24:08.012" v="109" actId="14100"/>
        <pc:sldMkLst>
          <pc:docMk/>
          <pc:sldMk cId="1893026124" sldId="279"/>
        </pc:sldMkLst>
      </pc:sldChg>
      <pc:sldChg chg="add del replId">
        <pc:chgData name="Francesco Ficano" userId="" providerId="" clId="Web-{734A823A-46CB-4D79-9DC1-1DF890B57A1E}" dt="2024-01-13T12:21:45.381" v="60"/>
        <pc:sldMkLst>
          <pc:docMk/>
          <pc:sldMk cId="2361363718" sldId="280"/>
        </pc:sldMkLst>
      </pc:sldChg>
      <pc:sldChg chg="addSp delSp modSp new del">
        <pc:chgData name="Francesco Ficano" userId="" providerId="" clId="Web-{734A823A-46CB-4D79-9DC1-1DF890B57A1E}" dt="2024-01-13T12:23:11.838" v="102"/>
        <pc:sldMkLst>
          <pc:docMk/>
          <pc:sldMk cId="2802056742" sldId="280"/>
        </pc:sldMkLst>
      </pc:sldChg>
      <pc:sldChg chg="add del">
        <pc:chgData name="Francesco Ficano" userId="" providerId="" clId="Web-{734A823A-46CB-4D79-9DC1-1DF890B57A1E}" dt="2024-01-13T12:22:51.274" v="96"/>
        <pc:sldMkLst>
          <pc:docMk/>
          <pc:sldMk cId="751894752" sldId="281"/>
        </pc:sldMkLst>
      </pc:sldChg>
    </pc:docChg>
  </pc:docChgLst>
  <pc:docChgLst>
    <pc:chgData name="Francesco Ficano" clId="Web-{3A149044-C721-4942-8DBD-EFDFFE5345A1}"/>
    <pc:docChg chg="addSld modSld sldOrd">
      <pc:chgData name="Francesco Ficano" userId="" providerId="" clId="Web-{3A149044-C721-4942-8DBD-EFDFFE5345A1}" dt="2024-01-13T16:03:05.414" v="172" actId="14100"/>
      <pc:docMkLst>
        <pc:docMk/>
      </pc:docMkLst>
      <pc:sldChg chg="modSp">
        <pc:chgData name="Francesco Ficano" userId="" providerId="" clId="Web-{3A149044-C721-4942-8DBD-EFDFFE5345A1}" dt="2024-01-13T16:03:05.414" v="172" actId="14100"/>
        <pc:sldMkLst>
          <pc:docMk/>
          <pc:sldMk cId="2670473809" sldId="257"/>
        </pc:sldMkLst>
      </pc:sldChg>
      <pc:sldChg chg="modSp">
        <pc:chgData name="Francesco Ficano" userId="" providerId="" clId="Web-{3A149044-C721-4942-8DBD-EFDFFE5345A1}" dt="2024-01-13T15:43:36.417" v="6" actId="1076"/>
        <pc:sldMkLst>
          <pc:docMk/>
          <pc:sldMk cId="2874105212" sldId="258"/>
        </pc:sldMkLst>
      </pc:sldChg>
      <pc:sldChg chg="addSp delSp modSp">
        <pc:chgData name="Francesco Ficano" userId="" providerId="" clId="Web-{3A149044-C721-4942-8DBD-EFDFFE5345A1}" dt="2024-01-13T15:43:18.276" v="4"/>
        <pc:sldMkLst>
          <pc:docMk/>
          <pc:sldMk cId="2648341838" sldId="259"/>
        </pc:sldMkLst>
      </pc:sldChg>
      <pc:sldChg chg="ord">
        <pc:chgData name="Francesco Ficano" userId="" providerId="" clId="Web-{3A149044-C721-4942-8DBD-EFDFFE5345A1}" dt="2024-01-13T15:46:02.940" v="9"/>
        <pc:sldMkLst>
          <pc:docMk/>
          <pc:sldMk cId="2915063199" sldId="267"/>
        </pc:sldMkLst>
      </pc:sldChg>
      <pc:sldChg chg="modSp">
        <pc:chgData name="Francesco Ficano" userId="" providerId="" clId="Web-{3A149044-C721-4942-8DBD-EFDFFE5345A1}" dt="2024-01-13T16:00:25.078" v="171" actId="20577"/>
        <pc:sldMkLst>
          <pc:docMk/>
          <pc:sldMk cId="1893026124" sldId="279"/>
        </pc:sldMkLst>
      </pc:sldChg>
      <pc:sldChg chg="modSp add ord addAnim delAnim modAnim">
        <pc:chgData name="Francesco Ficano" userId="" providerId="" clId="Web-{3A149044-C721-4942-8DBD-EFDFFE5345A1}" dt="2024-01-13T15:53:37.901" v="56"/>
        <pc:sldMkLst>
          <pc:docMk/>
          <pc:sldMk cId="640463966" sldId="280"/>
        </pc:sldMkLst>
      </pc:sldChg>
      <pc:sldChg chg="addSp delSp modSp new mod addAnim delAnim modShow">
        <pc:chgData name="Francesco Ficano" userId="" providerId="" clId="Web-{3A149044-C721-4942-8DBD-EFDFFE5345A1}" dt="2024-01-13T15:59:05.215" v="128"/>
        <pc:sldMkLst>
          <pc:docMk/>
          <pc:sldMk cId="4076094042" sldId="281"/>
        </pc:sldMkLst>
      </pc:sldChg>
    </pc:docChg>
  </pc:docChgLst>
  <pc:docChgLst>
    <pc:chgData name="Francesco Ficano" userId="oOc+z5XH7wqJ+hA5ZrNF3E7YrjA5m6Xgc83psOfFCik=" providerId="None" clId="Web-{B0B4B849-19FC-4B3A-9C20-C8E42771448E}"/>
    <pc:docChg chg="modSld">
      <pc:chgData name="Francesco Ficano" userId="oOc+z5XH7wqJ+hA5ZrNF3E7YrjA5m6Xgc83psOfFCik=" providerId="None" clId="Web-{B0B4B849-19FC-4B3A-9C20-C8E42771448E}" dt="2024-01-22T14:33:35.871" v="134" actId="1076"/>
      <pc:docMkLst>
        <pc:docMk/>
      </pc:docMkLst>
      <pc:sldChg chg="modSp">
        <pc:chgData name="Francesco Ficano" userId="oOc+z5XH7wqJ+hA5ZrNF3E7YrjA5m6Xgc83psOfFCik=" providerId="None" clId="Web-{B0B4B849-19FC-4B3A-9C20-C8E42771448E}" dt="2024-01-22T13:08:29.959" v="12" actId="14100"/>
        <pc:sldMkLst>
          <pc:docMk/>
          <pc:sldMk cId="2648341838" sldId="259"/>
        </pc:sldMkLst>
      </pc:sldChg>
      <pc:sldChg chg="modSp">
        <pc:chgData name="Francesco Ficano" userId="oOc+z5XH7wqJ+hA5ZrNF3E7YrjA5m6Xgc83psOfFCik=" providerId="None" clId="Web-{B0B4B849-19FC-4B3A-9C20-C8E42771448E}" dt="2024-01-22T14:33:35.871" v="134" actId="1076"/>
        <pc:sldMkLst>
          <pc:docMk/>
          <pc:sldMk cId="1367487201" sldId="260"/>
        </pc:sldMkLst>
      </pc:sldChg>
      <pc:sldChg chg="mod modShow">
        <pc:chgData name="Francesco Ficano" userId="oOc+z5XH7wqJ+hA5ZrNF3E7YrjA5m6Xgc83psOfFCik=" providerId="None" clId="Web-{B0B4B849-19FC-4B3A-9C20-C8E42771448E}" dt="2024-01-22T13:19:14.362" v="20"/>
        <pc:sldMkLst>
          <pc:docMk/>
          <pc:sldMk cId="4023025211" sldId="268"/>
        </pc:sldMkLst>
      </pc:sldChg>
      <pc:sldChg chg="modSp">
        <pc:chgData name="Francesco Ficano" userId="oOc+z5XH7wqJ+hA5ZrNF3E7YrjA5m6Xgc83psOfFCik=" providerId="None" clId="Web-{B0B4B849-19FC-4B3A-9C20-C8E42771448E}" dt="2024-01-22T13:47:42.733" v="131"/>
        <pc:sldMkLst>
          <pc:docMk/>
          <pc:sldMk cId="1269736811" sldId="273"/>
        </pc:sldMkLst>
      </pc:sldChg>
      <pc:sldChg chg="modSp">
        <pc:chgData name="Francesco Ficano" userId="oOc+z5XH7wqJ+hA5ZrNF3E7YrjA5m6Xgc83psOfFCik=" providerId="None" clId="Web-{B0B4B849-19FC-4B3A-9C20-C8E42771448E}" dt="2024-01-22T14:32:15.806" v="133" actId="20577"/>
        <pc:sldMkLst>
          <pc:docMk/>
          <pc:sldMk cId="1893026124" sldId="279"/>
        </pc:sldMkLst>
      </pc:sldChg>
      <pc:sldChg chg="addSp delSp modSp">
        <pc:chgData name="Francesco Ficano" userId="oOc+z5XH7wqJ+hA5ZrNF3E7YrjA5m6Xgc83psOfFCik=" providerId="None" clId="Web-{B0B4B849-19FC-4B3A-9C20-C8E42771448E}" dt="2024-01-22T13:33:42.509" v="60" actId="20577"/>
        <pc:sldMkLst>
          <pc:docMk/>
          <pc:sldMk cId="272467995" sldId="286"/>
        </pc:sldMkLst>
      </pc:sldChg>
      <pc:sldChg chg="modSp">
        <pc:chgData name="Francesco Ficano" userId="oOc+z5XH7wqJ+hA5ZrNF3E7YrjA5m6Xgc83psOfFCik=" providerId="None" clId="Web-{B0B4B849-19FC-4B3A-9C20-C8E42771448E}" dt="2024-01-22T13:04:21.182" v="11" actId="14100"/>
        <pc:sldMkLst>
          <pc:docMk/>
          <pc:sldMk cId="3794371834" sldId="287"/>
        </pc:sldMkLst>
      </pc:sldChg>
      <pc:sldChg chg="modSp">
        <pc:chgData name="Francesco Ficano" userId="oOc+z5XH7wqJ+hA5ZrNF3E7YrjA5m6Xgc83psOfFCik=" providerId="None" clId="Web-{B0B4B849-19FC-4B3A-9C20-C8E42771448E}" dt="2024-01-22T13:18:58.267" v="19" actId="20577"/>
        <pc:sldMkLst>
          <pc:docMk/>
          <pc:sldMk cId="3786744638" sldId="289"/>
        </pc:sldMkLst>
      </pc:sldChg>
    </pc:docChg>
  </pc:docChgLst>
  <pc:docChgLst>
    <pc:chgData name="Luna Lanzi" clId="Web-{742F93D8-8C13-43D5-958E-EF3BFE645530}"/>
    <pc:docChg chg="modSld">
      <pc:chgData name="Luna Lanzi" userId="" providerId="" clId="Web-{742F93D8-8C13-43D5-958E-EF3BFE645530}" dt="2024-01-20T18:13:18.256" v="156" actId="1076"/>
      <pc:docMkLst>
        <pc:docMk/>
      </pc:docMkLst>
      <pc:sldChg chg="delSp modSp">
        <pc:chgData name="Luna Lanzi" userId="" providerId="" clId="Web-{742F93D8-8C13-43D5-958E-EF3BFE645530}" dt="2024-01-20T17:56:17.438" v="57"/>
        <pc:sldMkLst>
          <pc:docMk/>
          <pc:sldMk cId="2670473809" sldId="257"/>
        </pc:sldMkLst>
      </pc:sldChg>
      <pc:sldChg chg="addSp delSp modSp">
        <pc:chgData name="Luna Lanzi" userId="" providerId="" clId="Web-{742F93D8-8C13-43D5-958E-EF3BFE645530}" dt="2024-01-20T17:59:58.115" v="86"/>
        <pc:sldMkLst>
          <pc:docMk/>
          <pc:sldMk cId="2874105212" sldId="258"/>
        </pc:sldMkLst>
      </pc:sldChg>
      <pc:sldChg chg="modSp">
        <pc:chgData name="Luna Lanzi" userId="" providerId="" clId="Web-{742F93D8-8C13-43D5-958E-EF3BFE645530}" dt="2024-01-20T18:13:18.256" v="156" actId="1076"/>
        <pc:sldMkLst>
          <pc:docMk/>
          <pc:sldMk cId="2648341838" sldId="259"/>
        </pc:sldMkLst>
      </pc:sldChg>
      <pc:sldChg chg="modSp">
        <pc:chgData name="Luna Lanzi" userId="" providerId="" clId="Web-{742F93D8-8C13-43D5-958E-EF3BFE645530}" dt="2024-01-20T18:09:17.142" v="130"/>
        <pc:sldMkLst>
          <pc:docMk/>
          <pc:sldMk cId="4023025211" sldId="268"/>
        </pc:sldMkLst>
      </pc:sldChg>
      <pc:sldChg chg="modSp">
        <pc:chgData name="Luna Lanzi" userId="" providerId="" clId="Web-{742F93D8-8C13-43D5-958E-EF3BFE645530}" dt="2024-01-20T18:00:25.303" v="89" actId="1076"/>
        <pc:sldMkLst>
          <pc:docMk/>
          <pc:sldMk cId="1568908897" sldId="271"/>
        </pc:sldMkLst>
      </pc:sldChg>
      <pc:sldChg chg="modSp">
        <pc:chgData name="Luna Lanzi" userId="" providerId="" clId="Web-{742F93D8-8C13-43D5-958E-EF3BFE645530}" dt="2024-01-20T18:02:17.899" v="105" actId="14100"/>
        <pc:sldMkLst>
          <pc:docMk/>
          <pc:sldMk cId="3078712066" sldId="272"/>
        </pc:sldMkLst>
      </pc:sldChg>
      <pc:sldChg chg="modSp">
        <pc:chgData name="Luna Lanzi" userId="" providerId="" clId="Web-{742F93D8-8C13-43D5-958E-EF3BFE645530}" dt="2024-01-20T18:10:35.784" v="145"/>
        <pc:sldMkLst>
          <pc:docMk/>
          <pc:sldMk cId="1269736811" sldId="273"/>
        </pc:sldMkLst>
      </pc:sldChg>
      <pc:sldChg chg="modSp">
        <pc:chgData name="Luna Lanzi" userId="" providerId="" clId="Web-{742F93D8-8C13-43D5-958E-EF3BFE645530}" dt="2024-01-20T18:09:02.641" v="127"/>
        <pc:sldMkLst>
          <pc:docMk/>
          <pc:sldMk cId="640463966" sldId="280"/>
        </pc:sldMkLst>
      </pc:sldChg>
      <pc:sldChg chg="modSp">
        <pc:chgData name="Luna Lanzi" userId="" providerId="" clId="Web-{742F93D8-8C13-43D5-958E-EF3BFE645530}" dt="2024-01-20T17:51:50.261" v="52"/>
        <pc:sldMkLst>
          <pc:docMk/>
          <pc:sldMk cId="4076094042" sldId="281"/>
        </pc:sldMkLst>
      </pc:sldChg>
    </pc:docChg>
  </pc:docChgLst>
  <pc:docChgLst>
    <pc:chgData name="Claudia D'Agostino" userId="xLuZt2fSuFVypDyOC0xV19p4g9B0/vZXSoEOREu56cg=" providerId="None" clId="Web-{47934F8C-A1DB-4FBD-97D4-C05AF61C6B11}"/>
    <pc:docChg chg="modSld">
      <pc:chgData name="Claudia D'Agostino" userId="xLuZt2fSuFVypDyOC0xV19p4g9B0/vZXSoEOREu56cg=" providerId="None" clId="Web-{47934F8C-A1DB-4FBD-97D4-C05AF61C6B11}" dt="2024-01-22T13:24:46.827" v="3"/>
      <pc:docMkLst>
        <pc:docMk/>
      </pc:docMkLst>
      <pc:sldChg chg="mod modShow">
        <pc:chgData name="Claudia D'Agostino" userId="xLuZt2fSuFVypDyOC0xV19p4g9B0/vZXSoEOREu56cg=" providerId="None" clId="Web-{47934F8C-A1DB-4FBD-97D4-C05AF61C6B11}" dt="2024-01-22T13:24:46.827" v="3"/>
        <pc:sldMkLst>
          <pc:docMk/>
          <pc:sldMk cId="931614560" sldId="285"/>
        </pc:sldMkLst>
      </pc:sldChg>
      <pc:sldChg chg="mod modShow">
        <pc:chgData name="Claudia D'Agostino" userId="xLuZt2fSuFVypDyOC0xV19p4g9B0/vZXSoEOREu56cg=" providerId="None" clId="Web-{47934F8C-A1DB-4FBD-97D4-C05AF61C6B11}" dt="2024-01-22T13:24:37.952" v="1"/>
        <pc:sldMkLst>
          <pc:docMk/>
          <pc:sldMk cId="3794371834" sldId="287"/>
        </pc:sldMkLst>
      </pc:sldChg>
      <pc:sldChg chg="mod modShow">
        <pc:chgData name="Claudia D'Agostino" userId="xLuZt2fSuFVypDyOC0xV19p4g9B0/vZXSoEOREu56cg=" providerId="None" clId="Web-{47934F8C-A1DB-4FBD-97D4-C05AF61C6B11}" dt="2024-01-22T13:24:34.671" v="0"/>
        <pc:sldMkLst>
          <pc:docMk/>
          <pc:sldMk cId="3530268898" sldId="290"/>
        </pc:sldMkLst>
      </pc:sldChg>
      <pc:sldChg chg="mod modShow">
        <pc:chgData name="Claudia D'Agostino" userId="xLuZt2fSuFVypDyOC0xV19p4g9B0/vZXSoEOREu56cg=" providerId="None" clId="Web-{47934F8C-A1DB-4FBD-97D4-C05AF61C6B11}" dt="2024-01-22T13:24:43.296" v="2"/>
        <pc:sldMkLst>
          <pc:docMk/>
          <pc:sldMk cId="2013393348" sldId="291"/>
        </pc:sldMkLst>
      </pc:sldChg>
    </pc:docChg>
  </pc:docChgLst>
  <pc:docChgLst>
    <pc:chgData name="Luna Lanzi" clId="Web-{992C47FC-ADC0-4943-8F4F-57CBA18628C6}"/>
    <pc:docChg chg="modSld">
      <pc:chgData name="Luna Lanzi" userId="" providerId="" clId="Web-{992C47FC-ADC0-4943-8F4F-57CBA18628C6}" dt="2024-01-20T22:30:40.555" v="43" actId="1076"/>
      <pc:docMkLst>
        <pc:docMk/>
      </pc:docMkLst>
      <pc:sldChg chg="modSp">
        <pc:chgData name="Luna Lanzi" userId="" providerId="" clId="Web-{992C47FC-ADC0-4943-8F4F-57CBA18628C6}" dt="2024-01-20T22:25:30.065" v="5" actId="1076"/>
        <pc:sldMkLst>
          <pc:docMk/>
          <pc:sldMk cId="1367487201" sldId="260"/>
        </pc:sldMkLst>
      </pc:sldChg>
      <pc:sldChg chg="modSp">
        <pc:chgData name="Luna Lanzi" userId="" providerId="" clId="Web-{992C47FC-ADC0-4943-8F4F-57CBA18628C6}" dt="2024-01-20T22:30:40.555" v="43" actId="1076"/>
        <pc:sldMkLst>
          <pc:docMk/>
          <pc:sldMk cId="1841713657" sldId="261"/>
        </pc:sldMkLst>
      </pc:sldChg>
      <pc:sldChg chg="addSp modSp">
        <pc:chgData name="Luna Lanzi" userId="" providerId="" clId="Web-{992C47FC-ADC0-4943-8F4F-57CBA18628C6}" dt="2024-01-20T22:30:13.430" v="41" actId="14100"/>
        <pc:sldMkLst>
          <pc:docMk/>
          <pc:sldMk cId="1893026124" sldId="279"/>
        </pc:sldMkLst>
      </pc:sldChg>
    </pc:docChg>
  </pc:docChgLst>
  <pc:docChgLst>
    <pc:chgData name="Francesco Ficano" clId="Web-{59F3931B-33DA-4DC7-9FFD-877E6A77055C}"/>
    <pc:docChg chg="modSld">
      <pc:chgData name="Francesco Ficano" userId="" providerId="" clId="Web-{59F3931B-33DA-4DC7-9FFD-877E6A77055C}" dt="2024-01-22T11:26:26.342" v="63" actId="1076"/>
      <pc:docMkLst>
        <pc:docMk/>
      </pc:docMkLst>
      <pc:sldChg chg="modSp">
        <pc:chgData name="Francesco Ficano" userId="" providerId="" clId="Web-{59F3931B-33DA-4DC7-9FFD-877E6A77055C}" dt="2024-01-22T11:24:28.572" v="60" actId="20577"/>
        <pc:sldMkLst>
          <pc:docMk/>
          <pc:sldMk cId="2874105212" sldId="258"/>
        </pc:sldMkLst>
      </pc:sldChg>
      <pc:sldChg chg="modSp">
        <pc:chgData name="Francesco Ficano" userId="" providerId="" clId="Web-{59F3931B-33DA-4DC7-9FFD-877E6A77055C}" dt="2024-01-22T11:24:15.556" v="58" actId="20577"/>
        <pc:sldMkLst>
          <pc:docMk/>
          <pc:sldMk cId="2648341838" sldId="259"/>
        </pc:sldMkLst>
      </pc:sldChg>
      <pc:sldChg chg="modSp">
        <pc:chgData name="Francesco Ficano" userId="" providerId="" clId="Web-{59F3931B-33DA-4DC7-9FFD-877E6A77055C}" dt="2024-01-22T11:24:06.118" v="57" actId="20577"/>
        <pc:sldMkLst>
          <pc:docMk/>
          <pc:sldMk cId="1367487201" sldId="260"/>
        </pc:sldMkLst>
      </pc:sldChg>
      <pc:sldChg chg="modSp">
        <pc:chgData name="Francesco Ficano" userId="" providerId="" clId="Web-{59F3931B-33DA-4DC7-9FFD-877E6A77055C}" dt="2024-01-22T11:26:26.342" v="63" actId="1076"/>
        <pc:sldMkLst>
          <pc:docMk/>
          <pc:sldMk cId="1841713657" sldId="261"/>
        </pc:sldMkLst>
      </pc:sldChg>
      <pc:sldChg chg="modSp">
        <pc:chgData name="Francesco Ficano" userId="" providerId="" clId="Web-{59F3931B-33DA-4DC7-9FFD-877E6A77055C}" dt="2024-01-22T11:21:02.112" v="55" actId="20577"/>
        <pc:sldMkLst>
          <pc:docMk/>
          <pc:sldMk cId="3557347558" sldId="282"/>
        </pc:sldMkLst>
      </pc:sldChg>
      <pc:sldChg chg="modSp">
        <pc:chgData name="Francesco Ficano" userId="" providerId="" clId="Web-{59F3931B-33DA-4DC7-9FFD-877E6A77055C}" dt="2024-01-22T11:20:34.689" v="44" actId="14100"/>
        <pc:sldMkLst>
          <pc:docMk/>
          <pc:sldMk cId="2899080743" sldId="283"/>
        </pc:sldMkLst>
      </pc:sldChg>
      <pc:sldChg chg="modSp">
        <pc:chgData name="Francesco Ficano" userId="" providerId="" clId="Web-{59F3931B-33DA-4DC7-9FFD-877E6A77055C}" dt="2024-01-22T11:14:21.333" v="14"/>
        <pc:sldMkLst>
          <pc:docMk/>
          <pc:sldMk cId="272467995" sldId="286"/>
        </pc:sldMkLst>
      </pc:sldChg>
      <pc:sldChg chg="addSp delSp">
        <pc:chgData name="Francesco Ficano" userId="" providerId="" clId="Web-{59F3931B-33DA-4DC7-9FFD-877E6A77055C}" dt="2024-01-22T11:14:42.521" v="42"/>
        <pc:sldMkLst>
          <pc:docMk/>
          <pc:sldMk cId="3530268898" sldId="290"/>
        </pc:sldMkLst>
      </pc:sldChg>
    </pc:docChg>
  </pc:docChgLst>
  <pc:docChgLst>
    <pc:chgData name="Francesca Lavazza" clId="Web-{09D3D607-F544-45A3-8601-B3B59686B0A9}"/>
    <pc:docChg chg="modSld">
      <pc:chgData name="Francesca Lavazza" userId="" providerId="" clId="Web-{09D3D607-F544-45A3-8601-B3B59686B0A9}" dt="2024-01-18T15:47:40.697" v="236" actId="20577"/>
      <pc:docMkLst>
        <pc:docMk/>
      </pc:docMkLst>
      <pc:sldChg chg="modSp">
        <pc:chgData name="Francesca Lavazza" userId="" providerId="" clId="Web-{09D3D607-F544-45A3-8601-B3B59686B0A9}" dt="2024-01-18T15:44:09.978" v="151" actId="20577"/>
        <pc:sldMkLst>
          <pc:docMk/>
          <pc:sldMk cId="4023025211" sldId="268"/>
        </pc:sldMkLst>
      </pc:sldChg>
      <pc:sldChg chg="modSp">
        <pc:chgData name="Francesca Lavazza" userId="" providerId="" clId="Web-{09D3D607-F544-45A3-8601-B3B59686B0A9}" dt="2024-01-18T15:47:40.697" v="236" actId="20577"/>
        <pc:sldMkLst>
          <pc:docMk/>
          <pc:sldMk cId="527350348" sldId="269"/>
        </pc:sldMkLst>
      </pc:sldChg>
    </pc:docChg>
  </pc:docChgLst>
  <pc:docChgLst>
    <pc:chgData name="Francesca Lavazza" clId="Web-{7D37BAA7-128B-4094-8DD8-507721C7A836}"/>
    <pc:docChg chg="modSld">
      <pc:chgData name="Francesca Lavazza" userId="" providerId="" clId="Web-{7D37BAA7-128B-4094-8DD8-507721C7A836}" dt="2024-01-22T10:05:36.901" v="170" actId="1076"/>
      <pc:docMkLst>
        <pc:docMk/>
      </pc:docMkLst>
      <pc:sldChg chg="addSp delSp modSp">
        <pc:chgData name="Francesca Lavazza" userId="" providerId="" clId="Web-{7D37BAA7-128B-4094-8DD8-507721C7A836}" dt="2024-01-22T09:51:40.139" v="46" actId="1076"/>
        <pc:sldMkLst>
          <pc:docMk/>
          <pc:sldMk cId="2874105212" sldId="258"/>
        </pc:sldMkLst>
      </pc:sldChg>
      <pc:sldChg chg="addSp delSp modSp">
        <pc:chgData name="Francesca Lavazza" userId="" providerId="" clId="Web-{7D37BAA7-128B-4094-8DD8-507721C7A836}" dt="2024-01-22T09:51:20.420" v="44" actId="1076"/>
        <pc:sldMkLst>
          <pc:docMk/>
          <pc:sldMk cId="2648341838" sldId="259"/>
        </pc:sldMkLst>
      </pc:sldChg>
      <pc:sldChg chg="addSp delSp modSp">
        <pc:chgData name="Francesca Lavazza" userId="" providerId="" clId="Web-{7D37BAA7-128B-4094-8DD8-507721C7A836}" dt="2024-01-22T10:05:36.901" v="170" actId="1076"/>
        <pc:sldMkLst>
          <pc:docMk/>
          <pc:sldMk cId="3078712066" sldId="272"/>
        </pc:sldMkLst>
      </pc:sldChg>
    </pc:docChg>
  </pc:docChgLst>
  <pc:docChgLst>
    <pc:chgData name="Francesco Ficano" clId="Web-{941DDF2D-5378-4CB3-B47F-A4A111890D19}"/>
    <pc:docChg chg="modSld">
      <pc:chgData name="Francesco Ficano" userId="" providerId="" clId="Web-{941DDF2D-5378-4CB3-B47F-A4A111890D19}" dt="2024-01-20T11:42:31.264" v="222"/>
      <pc:docMkLst>
        <pc:docMk/>
      </pc:docMkLst>
    </pc:docChg>
  </pc:docChgLst>
  <pc:docChgLst>
    <pc:chgData name="Luna Lanzi" clId="Web-{6B727E81-8816-4AA6-9D31-169253AD9B6F}"/>
    <pc:docChg chg="addSld delSld">
      <pc:chgData name="Luna Lanzi" userId="" providerId="" clId="Web-{6B727E81-8816-4AA6-9D31-169253AD9B6F}" dt="2024-01-19T12:33:15.968" v="3"/>
      <pc:docMkLst>
        <pc:docMk/>
      </pc:docMkLst>
      <pc:sldChg chg="del">
        <pc:chgData name="Luna Lanzi" userId="" providerId="" clId="Web-{6B727E81-8816-4AA6-9D31-169253AD9B6F}" dt="2024-01-19T12:33:15.968" v="3"/>
        <pc:sldMkLst>
          <pc:docMk/>
          <pc:sldMk cId="1908472965" sldId="266"/>
        </pc:sldMkLst>
      </pc:sldChg>
      <pc:sldChg chg="del">
        <pc:chgData name="Luna Lanzi" userId="" providerId="" clId="Web-{6B727E81-8816-4AA6-9D31-169253AD9B6F}" dt="2024-01-19T12:33:14.218" v="2"/>
        <pc:sldMkLst>
          <pc:docMk/>
          <pc:sldMk cId="2915063199" sldId="267"/>
        </pc:sldMkLst>
      </pc:sldChg>
      <pc:sldChg chg="del">
        <pc:chgData name="Luna Lanzi" userId="" providerId="" clId="Web-{6B727E81-8816-4AA6-9D31-169253AD9B6F}" dt="2024-01-19T12:33:07.749" v="1"/>
        <pc:sldMkLst>
          <pc:docMk/>
          <pc:sldMk cId="527350348" sldId="269"/>
        </pc:sldMkLst>
      </pc:sldChg>
      <pc:sldChg chg="add">
        <pc:chgData name="Luna Lanzi" userId="" providerId="" clId="Web-{6B727E81-8816-4AA6-9D31-169253AD9B6F}" dt="2024-01-19T12:33:05.640" v="0"/>
        <pc:sldMkLst>
          <pc:docMk/>
          <pc:sldMk cId="2899080743" sldId="283"/>
        </pc:sldMkLst>
      </pc:sldChg>
    </pc:docChg>
  </pc:docChgLst>
  <pc:docChgLst>
    <pc:chgData name="Luna Lanzi" clId="Web-{BD3878B7-1B93-44AE-BD54-824B52F7B71B}"/>
    <pc:docChg chg="modSld sldOrd">
      <pc:chgData name="Luna Lanzi" userId="" providerId="" clId="Web-{BD3878B7-1B93-44AE-BD54-824B52F7B71B}" dt="2024-01-18T22:19:46.510" v="75" actId="14100"/>
      <pc:docMkLst>
        <pc:docMk/>
      </pc:docMkLst>
      <pc:sldChg chg="addSp delSp modSp">
        <pc:chgData name="Luna Lanzi" userId="" providerId="" clId="Web-{BD3878B7-1B93-44AE-BD54-824B52F7B71B}" dt="2024-01-18T22:19:46.510" v="75" actId="14100"/>
        <pc:sldMkLst>
          <pc:docMk/>
          <pc:sldMk cId="1841713657" sldId="261"/>
        </pc:sldMkLst>
      </pc:sldChg>
      <pc:sldChg chg="ord">
        <pc:chgData name="Luna Lanzi" userId="" providerId="" clId="Web-{BD3878B7-1B93-44AE-BD54-824B52F7B71B}" dt="2024-01-18T22:17:04.693" v="47"/>
        <pc:sldMkLst>
          <pc:docMk/>
          <pc:sldMk cId="4023025211" sldId="268"/>
        </pc:sldMkLst>
      </pc:sldChg>
      <pc:sldChg chg="modSp">
        <pc:chgData name="Luna Lanzi" userId="" providerId="" clId="Web-{BD3878B7-1B93-44AE-BD54-824B52F7B71B}" dt="2024-01-18T22:18:08.430" v="65" actId="20577"/>
        <pc:sldMkLst>
          <pc:docMk/>
          <pc:sldMk cId="527350348" sldId="269"/>
        </pc:sldMkLst>
      </pc:sldChg>
      <pc:sldChg chg="ord">
        <pc:chgData name="Luna Lanzi" userId="" providerId="" clId="Web-{BD3878B7-1B93-44AE-BD54-824B52F7B71B}" dt="2024-01-18T22:16:55.381" v="45"/>
        <pc:sldMkLst>
          <pc:docMk/>
          <pc:sldMk cId="3557347558" sldId="282"/>
        </pc:sldMkLst>
      </pc:sldChg>
    </pc:docChg>
  </pc:docChgLst>
  <pc:docChgLst>
    <pc:chgData name="Federico Antonio Lanzetta" clId="Web-{A8FD7D71-3D82-4848-9429-79A1F68357AB}"/>
    <pc:docChg chg="modSld">
      <pc:chgData name="Federico Antonio Lanzetta" userId="" providerId="" clId="Web-{A8FD7D71-3D82-4848-9429-79A1F68357AB}" dt="2024-01-20T17:30:32.547" v="81" actId="14100"/>
      <pc:docMkLst>
        <pc:docMk/>
      </pc:docMkLst>
      <pc:sldChg chg="modSp">
        <pc:chgData name="Federico Antonio Lanzetta" userId="" providerId="" clId="Web-{A8FD7D71-3D82-4848-9429-79A1F68357AB}" dt="2024-01-20T17:30:32.547" v="81" actId="14100"/>
        <pc:sldMkLst>
          <pc:docMk/>
          <pc:sldMk cId="3557347558" sldId="282"/>
        </pc:sldMkLst>
      </pc:sldChg>
    </pc:docChg>
  </pc:docChgLst>
  <pc:docChgLst>
    <pc:chgData name="Francesco Ficano" userId="oOc+z5XH7wqJ+hA5ZrNF3E7YrjA5m6Xgc83psOfFCik=" providerId="None" clId="Web-{A714EAAF-416E-41BB-9295-1E64CE81754A}"/>
    <pc:docChg chg="addSld delSld modSld sldOrd">
      <pc:chgData name="Francesco Ficano" userId="oOc+z5XH7wqJ+hA5ZrNF3E7YrjA5m6Xgc83psOfFCik=" providerId="None" clId="Web-{A714EAAF-416E-41BB-9295-1E64CE81754A}" dt="2024-01-22T10:39:24.147" v="335" actId="20577"/>
      <pc:docMkLst>
        <pc:docMk/>
      </pc:docMkLst>
      <pc:sldChg chg="addSp delSp">
        <pc:chgData name="Francesco Ficano" userId="oOc+z5XH7wqJ+hA5ZrNF3E7YrjA5m6Xgc83psOfFCik=" providerId="None" clId="Web-{A714EAAF-416E-41BB-9295-1E64CE81754A}" dt="2024-01-22T10:29:08.233" v="304"/>
        <pc:sldMkLst>
          <pc:docMk/>
          <pc:sldMk cId="2648341838" sldId="259"/>
        </pc:sldMkLst>
      </pc:sldChg>
      <pc:sldChg chg="addSp delSp modSp">
        <pc:chgData name="Francesco Ficano" userId="oOc+z5XH7wqJ+hA5ZrNF3E7YrjA5m6Xgc83psOfFCik=" providerId="None" clId="Web-{A714EAAF-416E-41BB-9295-1E64CE81754A}" dt="2024-01-22T10:08:46.312" v="89" actId="14100"/>
        <pc:sldMkLst>
          <pc:docMk/>
          <pc:sldMk cId="1841713657" sldId="261"/>
        </pc:sldMkLst>
      </pc:sldChg>
      <pc:sldChg chg="modSp">
        <pc:chgData name="Francesco Ficano" userId="oOc+z5XH7wqJ+hA5ZrNF3E7YrjA5m6Xgc83psOfFCik=" providerId="None" clId="Web-{A714EAAF-416E-41BB-9295-1E64CE81754A}" dt="2024-01-22T10:39:24.147" v="335" actId="20577"/>
        <pc:sldMkLst>
          <pc:docMk/>
          <pc:sldMk cId="1269736811" sldId="273"/>
        </pc:sldMkLst>
      </pc:sldChg>
      <pc:sldChg chg="modSp">
        <pc:chgData name="Francesco Ficano" userId="oOc+z5XH7wqJ+hA5ZrNF3E7YrjA5m6Xgc83psOfFCik=" providerId="None" clId="Web-{A714EAAF-416E-41BB-9295-1E64CE81754A}" dt="2024-01-22T10:36:39.333" v="305" actId="20577"/>
        <pc:sldMkLst>
          <pc:docMk/>
          <pc:sldMk cId="1893026124" sldId="279"/>
        </pc:sldMkLst>
      </pc:sldChg>
      <pc:sldChg chg="modSp del addAnim delAnim">
        <pc:chgData name="Francesco Ficano" userId="oOc+z5XH7wqJ+hA5ZrNF3E7YrjA5m6Xgc83psOfFCik=" providerId="None" clId="Web-{A714EAAF-416E-41BB-9295-1E64CE81754A}" dt="2024-01-22T10:25:34.434" v="301"/>
        <pc:sldMkLst>
          <pc:docMk/>
          <pc:sldMk cId="4076094042" sldId="281"/>
        </pc:sldMkLst>
      </pc:sldChg>
      <pc:sldChg chg="modSp">
        <pc:chgData name="Francesco Ficano" userId="oOc+z5XH7wqJ+hA5ZrNF3E7YrjA5m6Xgc83psOfFCik=" providerId="None" clId="Web-{A714EAAF-416E-41BB-9295-1E64CE81754A}" dt="2024-01-22T10:38:00.053" v="306" actId="14100"/>
        <pc:sldMkLst>
          <pc:docMk/>
          <pc:sldMk cId="2899080743" sldId="283"/>
        </pc:sldMkLst>
      </pc:sldChg>
      <pc:sldChg chg="addSp modSp">
        <pc:chgData name="Francesco Ficano" userId="oOc+z5XH7wqJ+hA5ZrNF3E7YrjA5m6Xgc83psOfFCik=" providerId="None" clId="Web-{A714EAAF-416E-41BB-9295-1E64CE81754A}" dt="2024-01-22T10:19:03.804" v="205"/>
        <pc:sldMkLst>
          <pc:docMk/>
          <pc:sldMk cId="3106906604" sldId="284"/>
        </pc:sldMkLst>
      </pc:sldChg>
      <pc:sldChg chg="delSp modSp add replId modTransition addAnim delAnim modAnim">
        <pc:chgData name="Francesco Ficano" userId="oOc+z5XH7wqJ+hA5ZrNF3E7YrjA5m6Xgc83psOfFCik=" providerId="None" clId="Web-{A714EAAF-416E-41BB-9295-1E64CE81754A}" dt="2024-01-22T10:00:55.712" v="45"/>
        <pc:sldMkLst>
          <pc:docMk/>
          <pc:sldMk cId="931614560" sldId="285"/>
        </pc:sldMkLst>
      </pc:sldChg>
      <pc:sldChg chg="delSp modSp add replId">
        <pc:chgData name="Francesco Ficano" userId="oOc+z5XH7wqJ+hA5ZrNF3E7YrjA5m6Xgc83psOfFCik=" providerId="None" clId="Web-{A714EAAF-416E-41BB-9295-1E64CE81754A}" dt="2024-01-22T10:24:59.386" v="298" actId="14100"/>
        <pc:sldMkLst>
          <pc:docMk/>
          <pc:sldMk cId="272467995" sldId="286"/>
        </pc:sldMkLst>
      </pc:sldChg>
      <pc:sldChg chg="delSp modSp add replId">
        <pc:chgData name="Francesco Ficano" userId="oOc+z5XH7wqJ+hA5ZrNF3E7YrjA5m6Xgc83psOfFCik=" providerId="None" clId="Web-{A714EAAF-416E-41BB-9295-1E64CE81754A}" dt="2024-01-22T10:18:00.147" v="200" actId="20577"/>
        <pc:sldMkLst>
          <pc:docMk/>
          <pc:sldMk cId="3794371834" sldId="287"/>
        </pc:sldMkLst>
      </pc:sldChg>
      <pc:sldChg chg="delSp modSp add replId">
        <pc:chgData name="Francesco Ficano" userId="oOc+z5XH7wqJ+hA5ZrNF3E7YrjA5m6Xgc83psOfFCik=" providerId="None" clId="Web-{A714EAAF-416E-41BB-9295-1E64CE81754A}" dt="2024-01-22T10:09:22.625" v="93"/>
        <pc:sldMkLst>
          <pc:docMk/>
          <pc:sldMk cId="933774761" sldId="288"/>
        </pc:sldMkLst>
      </pc:sldChg>
      <pc:sldChg chg="addSp modSp add replId">
        <pc:chgData name="Francesco Ficano" userId="oOc+z5XH7wqJ+hA5ZrNF3E7YrjA5m6Xgc83psOfFCik=" providerId="None" clId="Web-{A714EAAF-416E-41BB-9295-1E64CE81754A}" dt="2024-01-22T10:21:11.696" v="242" actId="20577"/>
        <pc:sldMkLst>
          <pc:docMk/>
          <pc:sldMk cId="3786744638" sldId="289"/>
        </pc:sldMkLst>
      </pc:sldChg>
      <pc:sldChg chg="addSp add ord replId">
        <pc:chgData name="Francesco Ficano" userId="oOc+z5XH7wqJ+hA5ZrNF3E7YrjA5m6Xgc83psOfFCik=" providerId="None" clId="Web-{A714EAAF-416E-41BB-9295-1E64CE81754A}" dt="2024-01-22T10:25:36.418" v="302"/>
        <pc:sldMkLst>
          <pc:docMk/>
          <pc:sldMk cId="3530268898" sldId="290"/>
        </pc:sldMkLst>
      </pc:sldChg>
    </pc:docChg>
  </pc:docChgLst>
  <pc:docChgLst>
    <pc:chgData name="Francesca Lavazza" clId="Web-{7287C109-44C6-4BC4-9E54-86A9789AD89B}"/>
    <pc:docChg chg="modSld">
      <pc:chgData name="Francesca Lavazza" userId="" providerId="" clId="Web-{7287C109-44C6-4BC4-9E54-86A9789AD89B}" dt="2024-01-21T09:15:13.292" v="5" actId="1076"/>
      <pc:docMkLst>
        <pc:docMk/>
      </pc:docMkLst>
      <pc:sldChg chg="modSp">
        <pc:chgData name="Francesca Lavazza" userId="" providerId="" clId="Web-{7287C109-44C6-4BC4-9E54-86A9789AD89B}" dt="2024-01-21T09:15:13.292" v="5" actId="1076"/>
        <pc:sldMkLst>
          <pc:docMk/>
          <pc:sldMk cId="1269736811" sldId="273"/>
        </pc:sldMkLst>
      </pc:sldChg>
    </pc:docChg>
  </pc:docChgLst>
  <pc:docChgLst>
    <pc:chgData name="Luna Lanzi" clId="Web-{015BD7D5-E83B-47A9-8D93-4C952C26C974}"/>
    <pc:docChg chg="modSld">
      <pc:chgData name="Luna Lanzi" userId="" providerId="" clId="Web-{015BD7D5-E83B-47A9-8D93-4C952C26C974}" dt="2024-01-15T09:36:38.199" v="70" actId="14100"/>
      <pc:docMkLst>
        <pc:docMk/>
      </pc:docMkLst>
      <pc:sldChg chg="addSp delSp modSp">
        <pc:chgData name="Luna Lanzi" userId="" providerId="" clId="Web-{015BD7D5-E83B-47A9-8D93-4C952C26C974}" dt="2024-01-15T09:36:38.199" v="70" actId="14100"/>
        <pc:sldMkLst>
          <pc:docMk/>
          <pc:sldMk cId="4076094042" sldId="281"/>
        </pc:sldMkLst>
      </pc:sldChg>
    </pc:docChg>
  </pc:docChgLst>
  <pc:docChgLst>
    <pc:chgData name="Luna Lanzi" clId="Web-{3607F68D-7DD0-41D5-AA8A-8630559303E1}"/>
    <pc:docChg chg="modSld">
      <pc:chgData name="Luna Lanzi" userId="" providerId="" clId="Web-{3607F68D-7DD0-41D5-AA8A-8630559303E1}" dt="2024-01-11T18:08:41.604" v="107" actId="1076"/>
      <pc:docMkLst>
        <pc:docMk/>
      </pc:docMkLst>
      <pc:sldChg chg="modSp">
        <pc:chgData name="Luna Lanzi" userId="" providerId="" clId="Web-{3607F68D-7DD0-41D5-AA8A-8630559303E1}" dt="2024-01-11T17:59:58.589" v="20" actId="20577"/>
        <pc:sldMkLst>
          <pc:docMk/>
          <pc:sldMk cId="3962583941" sldId="256"/>
        </pc:sldMkLst>
      </pc:sldChg>
      <pc:sldChg chg="addSp modSp">
        <pc:chgData name="Luna Lanzi" userId="" providerId="" clId="Web-{3607F68D-7DD0-41D5-AA8A-8630559303E1}" dt="2024-01-11T18:07:00.179" v="105" actId="1076"/>
        <pc:sldMkLst>
          <pc:docMk/>
          <pc:sldMk cId="2670473809" sldId="257"/>
        </pc:sldMkLst>
      </pc:sldChg>
      <pc:sldChg chg="modSp">
        <pc:chgData name="Luna Lanzi" userId="" providerId="" clId="Web-{3607F68D-7DD0-41D5-AA8A-8630559303E1}" dt="2024-01-11T18:08:41.604" v="107" actId="1076"/>
        <pc:sldMkLst>
          <pc:docMk/>
          <pc:sldMk cId="2874105212" sldId="258"/>
        </pc:sldMkLst>
      </pc:sldChg>
    </pc:docChg>
  </pc:docChgLst>
  <pc:docChgLst>
    <pc:chgData name="Claudia D'Agostino" clId="Web-{C4E5D408-A7CB-470A-8D95-238755F1824B}"/>
    <pc:docChg chg="modSld">
      <pc:chgData name="Claudia D'Agostino" userId="" providerId="" clId="Web-{C4E5D408-A7CB-470A-8D95-238755F1824B}" dt="2024-01-19T12:52:51.772" v="1" actId="14100"/>
      <pc:docMkLst>
        <pc:docMk/>
      </pc:docMkLst>
      <pc:sldChg chg="modSp">
        <pc:chgData name="Claudia D'Agostino" userId="" providerId="" clId="Web-{C4E5D408-A7CB-470A-8D95-238755F1824B}" dt="2024-01-19T12:52:51.772" v="1" actId="14100"/>
        <pc:sldMkLst>
          <pc:docMk/>
          <pc:sldMk cId="2648341838" sldId="259"/>
        </pc:sldMkLst>
      </pc:sldChg>
    </pc:docChg>
  </pc:docChgLst>
  <pc:docChgLst>
    <pc:chgData name="Luna Lanzi" clId="Web-{92514784-438F-4477-A494-1EF530151358}"/>
    <pc:docChg chg="modSld">
      <pc:chgData name="Luna Lanzi" userId="" providerId="" clId="Web-{92514784-438F-4477-A494-1EF530151358}" dt="2024-01-12T12:48:39.307" v="178" actId="1076"/>
      <pc:docMkLst>
        <pc:docMk/>
      </pc:docMkLst>
      <pc:sldChg chg="modSp">
        <pc:chgData name="Luna Lanzi" userId="" providerId="" clId="Web-{92514784-438F-4477-A494-1EF530151358}" dt="2024-01-12T12:24:22.759" v="30" actId="20577"/>
        <pc:sldMkLst>
          <pc:docMk/>
          <pc:sldMk cId="3962583941" sldId="256"/>
        </pc:sldMkLst>
      </pc:sldChg>
      <pc:sldChg chg="modSp">
        <pc:chgData name="Luna Lanzi" userId="" providerId="" clId="Web-{92514784-438F-4477-A494-1EF530151358}" dt="2024-01-12T12:30:13.314" v="83" actId="20577"/>
        <pc:sldMkLst>
          <pc:docMk/>
          <pc:sldMk cId="2670473809" sldId="257"/>
        </pc:sldMkLst>
      </pc:sldChg>
      <pc:sldChg chg="modSp">
        <pc:chgData name="Luna Lanzi" userId="" providerId="" clId="Web-{92514784-438F-4477-A494-1EF530151358}" dt="2024-01-12T12:30:45.955" v="86" actId="1076"/>
        <pc:sldMkLst>
          <pc:docMk/>
          <pc:sldMk cId="2874105212" sldId="258"/>
        </pc:sldMkLst>
      </pc:sldChg>
      <pc:sldChg chg="addSp delSp modSp">
        <pc:chgData name="Luna Lanzi" userId="" providerId="" clId="Web-{92514784-438F-4477-A494-1EF530151358}" dt="2024-01-12T12:47:52.353" v="177" actId="14100"/>
        <pc:sldMkLst>
          <pc:docMk/>
          <pc:sldMk cId="1367487201" sldId="260"/>
        </pc:sldMkLst>
      </pc:sldChg>
      <pc:sldChg chg="addSp modSp">
        <pc:chgData name="Luna Lanzi" userId="" providerId="" clId="Web-{92514784-438F-4477-A494-1EF530151358}" dt="2024-01-12T12:48:39.307" v="178" actId="1076"/>
        <pc:sldMkLst>
          <pc:docMk/>
          <pc:sldMk cId="1841713657" sldId="261"/>
        </pc:sldMkLst>
      </pc:sldChg>
      <pc:sldChg chg="addSp modSp">
        <pc:chgData name="Luna Lanzi" userId="" providerId="" clId="Web-{92514784-438F-4477-A494-1EF530151358}" dt="2024-01-12T12:35:51.196" v="94" actId="1076"/>
        <pc:sldMkLst>
          <pc:docMk/>
          <pc:sldMk cId="3078712066" sldId="272"/>
        </pc:sldMkLst>
      </pc:sldChg>
      <pc:sldChg chg="modSp">
        <pc:chgData name="Luna Lanzi" userId="" providerId="" clId="Web-{92514784-438F-4477-A494-1EF530151358}" dt="2024-01-12T12:29:14.063" v="76" actId="1076"/>
        <pc:sldMkLst>
          <pc:docMk/>
          <pc:sldMk cId="349601051" sldId="275"/>
        </pc:sldMkLst>
      </pc:sldChg>
    </pc:docChg>
  </pc:docChgLst>
  <pc:docChgLst>
    <pc:chgData name="Francesco Ficano" clId="Web-{7B5A3203-067C-4F76-8C3B-FABDDB42D907}"/>
    <pc:docChg chg="addSld modSld">
      <pc:chgData name="Francesco Ficano" userId="" providerId="" clId="Web-{7B5A3203-067C-4F76-8C3B-FABDDB42D907}" dt="2024-01-22T12:24:53.187" v="44" actId="14100"/>
      <pc:docMkLst>
        <pc:docMk/>
      </pc:docMkLst>
      <pc:sldChg chg="modSp">
        <pc:chgData name="Francesco Ficano" userId="" providerId="" clId="Web-{7B5A3203-067C-4F76-8C3B-FABDDB42D907}" dt="2024-01-22T12:18:30.165" v="3" actId="14100"/>
        <pc:sldMkLst>
          <pc:docMk/>
          <pc:sldMk cId="2874105212" sldId="258"/>
        </pc:sldMkLst>
      </pc:sldChg>
      <pc:sldChg chg="modSp">
        <pc:chgData name="Francesco Ficano" userId="" providerId="" clId="Web-{7B5A3203-067C-4F76-8C3B-FABDDB42D907}" dt="2024-01-22T12:24:53.187" v="44" actId="14100"/>
        <pc:sldMkLst>
          <pc:docMk/>
          <pc:sldMk cId="2648341838" sldId="259"/>
        </pc:sldMkLst>
      </pc:sldChg>
      <pc:sldChg chg="modSp">
        <pc:chgData name="Francesco Ficano" userId="" providerId="" clId="Web-{7B5A3203-067C-4F76-8C3B-FABDDB42D907}" dt="2024-01-22T12:20:13.432" v="23" actId="20577"/>
        <pc:sldMkLst>
          <pc:docMk/>
          <pc:sldMk cId="1367487201" sldId="260"/>
        </pc:sldMkLst>
      </pc:sldChg>
      <pc:sldChg chg="addSp modSp addAnim delAnim modAnim">
        <pc:chgData name="Francesco Ficano" userId="" providerId="" clId="Web-{7B5A3203-067C-4F76-8C3B-FABDDB42D907}" dt="2024-01-22T12:23:00.873" v="39"/>
        <pc:sldMkLst>
          <pc:docMk/>
          <pc:sldMk cId="272467995" sldId="286"/>
        </pc:sldMkLst>
      </pc:sldChg>
      <pc:sldChg chg="delSp add replId delAnim">
        <pc:chgData name="Francesco Ficano" userId="" providerId="" clId="Web-{7B5A3203-067C-4F76-8C3B-FABDDB42D907}" dt="2024-01-22T12:24:08.827" v="43"/>
        <pc:sldMkLst>
          <pc:docMk/>
          <pc:sldMk cId="2013393348" sldId="291"/>
        </pc:sldMkLst>
      </pc:sldChg>
    </pc:docChg>
  </pc:docChgLst>
  <pc:docChgLst>
    <pc:chgData name="Francesca Lavazza" clId="Web-{7E6A7617-9DD4-4034-8B12-2C62B5A1879B}"/>
    <pc:docChg chg="modSld">
      <pc:chgData name="Francesca Lavazza" userId="" providerId="" clId="Web-{7E6A7617-9DD4-4034-8B12-2C62B5A1879B}" dt="2024-01-22T11:58:59.533" v="1" actId="1076"/>
      <pc:docMkLst>
        <pc:docMk/>
      </pc:docMkLst>
      <pc:sldChg chg="modSp">
        <pc:chgData name="Francesca Lavazza" userId="" providerId="" clId="Web-{7E6A7617-9DD4-4034-8B12-2C62B5A1879B}" dt="2024-01-22T11:58:29.377" v="0" actId="1076"/>
        <pc:sldMkLst>
          <pc:docMk/>
          <pc:sldMk cId="2874105212" sldId="258"/>
        </pc:sldMkLst>
      </pc:sldChg>
      <pc:sldChg chg="modSp">
        <pc:chgData name="Francesca Lavazza" userId="" providerId="" clId="Web-{7E6A7617-9DD4-4034-8B12-2C62B5A1879B}" dt="2024-01-22T11:58:59.533" v="1" actId="1076"/>
        <pc:sldMkLst>
          <pc:docMk/>
          <pc:sldMk cId="1841713657" sldId="261"/>
        </pc:sldMkLst>
      </pc:sldChg>
    </pc:docChg>
  </pc:docChgLst>
  <pc:docChgLst>
    <pc:chgData name="Francesco Ficano" clId="Web-{FB6F0D8B-D1DE-4B5C-AC80-2BE4D8ACD6CD}"/>
    <pc:docChg chg="modSld">
      <pc:chgData name="Francesco Ficano" userId="" providerId="" clId="Web-{FB6F0D8B-D1DE-4B5C-AC80-2BE4D8ACD6CD}" dt="2024-01-21T18:37:55.014" v="3"/>
      <pc:docMkLst>
        <pc:docMk/>
      </pc:docMkLst>
      <pc:sldChg chg="delSp">
        <pc:chgData name="Francesco Ficano" userId="" providerId="" clId="Web-{FB6F0D8B-D1DE-4B5C-AC80-2BE4D8ACD6CD}" dt="2024-01-21T18:37:55.014" v="3"/>
        <pc:sldMkLst>
          <pc:docMk/>
          <pc:sldMk cId="3106906604" sldId="284"/>
        </pc:sldMkLst>
      </pc:sldChg>
    </pc:docChg>
  </pc:docChgLst>
  <pc:docChgLst>
    <pc:chgData name="Francesca Lavazza" clId="Web-{A7E62863-93E1-4166-890F-068478B91104}"/>
    <pc:docChg chg="modSld">
      <pc:chgData name="Francesca Lavazza" userId="" providerId="" clId="Web-{A7E62863-93E1-4166-890F-068478B91104}" dt="2024-01-22T12:49:46.407" v="0" actId="1076"/>
      <pc:docMkLst>
        <pc:docMk/>
      </pc:docMkLst>
      <pc:sldChg chg="modSp">
        <pc:chgData name="Francesca Lavazza" userId="" providerId="" clId="Web-{A7E62863-93E1-4166-890F-068478B91104}" dt="2024-01-22T12:49:46.407" v="0" actId="1076"/>
        <pc:sldMkLst>
          <pc:docMk/>
          <pc:sldMk cId="3786744638" sldId="289"/>
        </pc:sldMkLst>
      </pc:sldChg>
    </pc:docChg>
  </pc:docChgLst>
  <pc:docChgLst>
    <pc:chgData name="Francesca Lavazza" clId="Web-{99FA46D9-86FF-4DA2-8BE7-395E3837B4EE}"/>
    <pc:docChg chg="modSld">
      <pc:chgData name="Francesca Lavazza" userId="" providerId="" clId="Web-{99FA46D9-86FF-4DA2-8BE7-395E3837B4EE}" dt="2024-01-18T21:11:01.916" v="41" actId="20577"/>
      <pc:docMkLst>
        <pc:docMk/>
      </pc:docMkLst>
      <pc:sldChg chg="modSp">
        <pc:chgData name="Francesca Lavazza" userId="" providerId="" clId="Web-{99FA46D9-86FF-4DA2-8BE7-395E3837B4EE}" dt="2024-01-18T21:11:01.916" v="41" actId="20577"/>
        <pc:sldMkLst>
          <pc:docMk/>
          <pc:sldMk cId="3557347558" sldId="282"/>
        </pc:sldMkLst>
      </pc:sldChg>
    </pc:docChg>
  </pc:docChgLst>
  <pc:docChgLst>
    <pc:chgData name="Luna Lanzi" clId="Web-{27D2090D-177E-45EF-8C36-46CF5ECBD174}"/>
    <pc:docChg chg="modSld">
      <pc:chgData name="Luna Lanzi" userId="" providerId="" clId="Web-{27D2090D-177E-45EF-8C36-46CF5ECBD174}" dt="2024-01-18T10:06:19.757" v="55" actId="1076"/>
      <pc:docMkLst>
        <pc:docMk/>
      </pc:docMkLst>
      <pc:sldChg chg="modSp">
        <pc:chgData name="Luna Lanzi" userId="" providerId="" clId="Web-{27D2090D-177E-45EF-8C36-46CF5ECBD174}" dt="2024-01-18T10:03:38.127" v="54" actId="20577"/>
        <pc:sldMkLst>
          <pc:docMk/>
          <pc:sldMk cId="3962583941" sldId="256"/>
        </pc:sldMkLst>
      </pc:sldChg>
      <pc:sldChg chg="modSp">
        <pc:chgData name="Luna Lanzi" userId="" providerId="" clId="Web-{27D2090D-177E-45EF-8C36-46CF5ECBD174}" dt="2024-01-18T09:17:09.372" v="38" actId="20577"/>
        <pc:sldMkLst>
          <pc:docMk/>
          <pc:sldMk cId="1367487201" sldId="260"/>
        </pc:sldMkLst>
      </pc:sldChg>
      <pc:sldChg chg="modSp">
        <pc:chgData name="Luna Lanzi" userId="" providerId="" clId="Web-{27D2090D-177E-45EF-8C36-46CF5ECBD174}" dt="2024-01-18T08:39:51.271" v="5" actId="1076"/>
        <pc:sldMkLst>
          <pc:docMk/>
          <pc:sldMk cId="1568908897" sldId="271"/>
        </pc:sldMkLst>
      </pc:sldChg>
      <pc:sldChg chg="modSp">
        <pc:chgData name="Luna Lanzi" userId="" providerId="" clId="Web-{27D2090D-177E-45EF-8C36-46CF5ECBD174}" dt="2024-01-18T09:15:20.164" v="25" actId="20577"/>
        <pc:sldMkLst>
          <pc:docMk/>
          <pc:sldMk cId="3078712066" sldId="272"/>
        </pc:sldMkLst>
      </pc:sldChg>
      <pc:sldChg chg="modSp">
        <pc:chgData name="Luna Lanzi" userId="" providerId="" clId="Web-{27D2090D-177E-45EF-8C36-46CF5ECBD174}" dt="2024-01-18T09:12:10.846" v="14" actId="20577"/>
        <pc:sldMkLst>
          <pc:docMk/>
          <pc:sldMk cId="1269736811" sldId="273"/>
        </pc:sldMkLst>
      </pc:sldChg>
      <pc:sldChg chg="modSp">
        <pc:chgData name="Luna Lanzi" userId="" providerId="" clId="Web-{27D2090D-177E-45EF-8C36-46CF5ECBD174}" dt="2024-01-18T10:06:19.757" v="55" actId="1076"/>
        <pc:sldMkLst>
          <pc:docMk/>
          <pc:sldMk cId="1893026124" sldId="279"/>
        </pc:sldMkLst>
      </pc:sldChg>
      <pc:sldChg chg="modSp">
        <pc:chgData name="Luna Lanzi" userId="" providerId="" clId="Web-{27D2090D-177E-45EF-8C36-46CF5ECBD174}" dt="2024-01-18T09:55:33.300" v="40" actId="20577"/>
        <pc:sldMkLst>
          <pc:docMk/>
          <pc:sldMk cId="4076094042" sldId="281"/>
        </pc:sldMkLst>
      </pc:sldChg>
    </pc:docChg>
  </pc:docChgLst>
  <pc:docChgLst>
    <pc:chgData name="Luna Lanzi" userId="EdIv/yEb9iyNhAoFfXGZHC4nriV6sA/iZeQbrbF4TR4=" providerId="None" clId="Web-{4B243D6D-C3DA-4D63-9A7E-70B69C781262}"/>
    <pc:docChg chg="modSld">
      <pc:chgData name="Luna Lanzi" userId="EdIv/yEb9iyNhAoFfXGZHC4nriV6sA/iZeQbrbF4TR4=" providerId="None" clId="Web-{4B243D6D-C3DA-4D63-9A7E-70B69C781262}" dt="2024-01-12T13:33:17.067" v="398" actId="20577"/>
      <pc:docMkLst>
        <pc:docMk/>
      </pc:docMkLst>
      <pc:sldChg chg="addSp modSp">
        <pc:chgData name="Luna Lanzi" userId="EdIv/yEb9iyNhAoFfXGZHC4nriV6sA/iZeQbrbF4TR4=" providerId="None" clId="Web-{4B243D6D-C3DA-4D63-9A7E-70B69C781262}" dt="2024-01-12T13:18:45.847" v="359" actId="14100"/>
        <pc:sldMkLst>
          <pc:docMk/>
          <pc:sldMk cId="2670473809" sldId="257"/>
        </pc:sldMkLst>
      </pc:sldChg>
      <pc:sldChg chg="modSp">
        <pc:chgData name="Luna Lanzi" userId="EdIv/yEb9iyNhAoFfXGZHC4nriV6sA/iZeQbrbF4TR4=" providerId="None" clId="Web-{4B243D6D-C3DA-4D63-9A7E-70B69C781262}" dt="2024-01-12T13:24:59.401" v="389" actId="20577"/>
        <pc:sldMkLst>
          <pc:docMk/>
          <pc:sldMk cId="1908472965" sldId="266"/>
        </pc:sldMkLst>
      </pc:sldChg>
      <pc:sldChg chg="modSp">
        <pc:chgData name="Luna Lanzi" userId="EdIv/yEb9iyNhAoFfXGZHC4nriV6sA/iZeQbrbF4TR4=" providerId="None" clId="Web-{4B243D6D-C3DA-4D63-9A7E-70B69C781262}" dt="2024-01-12T13:33:17.067" v="398" actId="20577"/>
        <pc:sldMkLst>
          <pc:docMk/>
          <pc:sldMk cId="2915063199" sldId="267"/>
        </pc:sldMkLst>
      </pc:sldChg>
      <pc:sldChg chg="modSp">
        <pc:chgData name="Luna Lanzi" userId="EdIv/yEb9iyNhAoFfXGZHC4nriV6sA/iZeQbrbF4TR4=" providerId="None" clId="Web-{4B243D6D-C3DA-4D63-9A7E-70B69C781262}" dt="2024-01-12T13:16:32.969" v="334" actId="20577"/>
        <pc:sldMkLst>
          <pc:docMk/>
          <pc:sldMk cId="981152587" sldId="270"/>
        </pc:sldMkLst>
      </pc:sldChg>
    </pc:docChg>
  </pc:docChgLst>
  <pc:docChgLst>
    <pc:chgData name="Claudia D'Agostino" clId="Web-{2375EF97-30FD-49F5-B892-17BA19C03188}"/>
    <pc:docChg chg="modSld">
      <pc:chgData name="Claudia D'Agostino" userId="" providerId="" clId="Web-{2375EF97-30FD-49F5-B892-17BA19C03188}" dt="2024-01-13T16:59:48.202" v="156" actId="1076"/>
      <pc:docMkLst>
        <pc:docMk/>
      </pc:docMkLst>
      <pc:sldChg chg="modSp">
        <pc:chgData name="Claudia D'Agostino" userId="" providerId="" clId="Web-{2375EF97-30FD-49F5-B892-17BA19C03188}" dt="2024-01-13T16:57:24.072" v="143" actId="20577"/>
        <pc:sldMkLst>
          <pc:docMk/>
          <pc:sldMk cId="527350348" sldId="269"/>
        </pc:sldMkLst>
      </pc:sldChg>
    </pc:docChg>
  </pc:docChgLst>
  <pc:docChgLst>
    <pc:chgData name="Francesca Lavazza" clId="Web-{1FB20C92-8BFF-490E-8272-144EA1EFE01B}"/>
    <pc:docChg chg="modSld">
      <pc:chgData name="Francesca Lavazza" userId="" providerId="" clId="Web-{1FB20C92-8BFF-490E-8272-144EA1EFE01B}" dt="2024-01-22T11:57:13.780" v="45" actId="1076"/>
      <pc:docMkLst>
        <pc:docMk/>
      </pc:docMkLst>
    </pc:docChg>
  </pc:docChgLst>
  <pc:docChgLst>
    <pc:chgData name="Luna Lanzi" clId="Web-{D026691D-FBC7-4FC2-9F11-EC784EF6AC2D}"/>
    <pc:docChg chg="modSld">
      <pc:chgData name="Luna Lanzi" userId="" providerId="" clId="Web-{D026691D-FBC7-4FC2-9F11-EC784EF6AC2D}" dt="2024-01-12T18:01:00.853" v="680"/>
      <pc:docMkLst>
        <pc:docMk/>
      </pc:docMkLst>
      <pc:sldChg chg="addSp delSp modSp">
        <pc:chgData name="Luna Lanzi" userId="" providerId="" clId="Web-{D026691D-FBC7-4FC2-9F11-EC784EF6AC2D}" dt="2024-01-12T17:33:04.990" v="158"/>
        <pc:sldMkLst>
          <pc:docMk/>
          <pc:sldMk cId="4023025211" sldId="268"/>
        </pc:sldMkLst>
      </pc:sldChg>
      <pc:sldChg chg="addSp delSp modSp">
        <pc:chgData name="Luna Lanzi" userId="" providerId="" clId="Web-{D026691D-FBC7-4FC2-9F11-EC784EF6AC2D}" dt="2024-01-12T18:01:00.853" v="680"/>
        <pc:sldMkLst>
          <pc:docMk/>
          <pc:sldMk cId="349601051" sldId="275"/>
        </pc:sldMkLst>
      </pc:sldChg>
      <pc:sldChg chg="addSp delSp mod modShow">
        <pc:chgData name="Luna Lanzi" userId="" providerId="" clId="Web-{D026691D-FBC7-4FC2-9F11-EC784EF6AC2D}" dt="2024-01-12T17:22:10.133" v="45"/>
        <pc:sldMkLst>
          <pc:docMk/>
          <pc:sldMk cId="522584638" sldId="276"/>
        </pc:sldMkLst>
      </pc:sldChg>
    </pc:docChg>
  </pc:docChgLst>
  <pc:docChgLst>
    <pc:chgData name="Francesco Ficano" clId="Web-{6FD6CE38-C0A3-4520-8F86-0627616626FD}"/>
    <pc:docChg chg="delSld modSld">
      <pc:chgData name="Francesco Ficano" userId="" providerId="" clId="Web-{6FD6CE38-C0A3-4520-8F86-0627616626FD}" dt="2024-01-13T15:31:46.949" v="1"/>
      <pc:docMkLst>
        <pc:docMk/>
      </pc:docMkLst>
      <pc:sldChg chg="mod modShow">
        <pc:chgData name="Francesco Ficano" userId="" providerId="" clId="Web-{6FD6CE38-C0A3-4520-8F86-0627616626FD}" dt="2024-01-13T15:31:46.949" v="1"/>
        <pc:sldMkLst>
          <pc:docMk/>
          <pc:sldMk cId="2915063199" sldId="267"/>
        </pc:sldMkLst>
      </pc:sldChg>
      <pc:sldChg chg="del">
        <pc:chgData name="Francesco Ficano" userId="" providerId="" clId="Web-{6FD6CE38-C0A3-4520-8F86-0627616626FD}" dt="2024-01-13T15:31:43.918" v="0"/>
        <pc:sldMkLst>
          <pc:docMk/>
          <pc:sldMk cId="2438862532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D1799-AF23-4328-BA09-A3A60E1BFC4E}" type="datetimeFigureOut">
              <a:rPr lang="it-IT" smtClean="0"/>
              <a:t>19/03/2025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CD963-722F-4F55-9150-E220589201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697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CD963-722F-4F55-9150-E2205892012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05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7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34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7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17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3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9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650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6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5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155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hop.exactaoptech.com/info6376_lang_IT.htm" TargetMode="External"/><Relationship Id="rId3" Type="http://schemas.openxmlformats.org/officeDocument/2006/relationships/hyperlink" Target="https://www.memidos.com/wp-content/uploads/2022/09/EMS20_en.pdf" TargetMode="External"/><Relationship Id="rId7" Type="http://schemas.openxmlformats.org/officeDocument/2006/relationships/hyperlink" Target="https://www.tecnopreneitalia.com/soffietti-neoprene" TargetMode="External"/><Relationship Id="rId2" Type="http://schemas.openxmlformats.org/officeDocument/2006/relationships/hyperlink" Target="http://Mhttps:/www.ipcmotors.com/resources/motion-control/linear-motion-products/linear-actuators/Linear_Stepper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gerguarnizioni.com/guarnizioni/guarnizioni-disegno/" TargetMode="External"/><Relationship Id="rId11" Type="http://schemas.openxmlformats.org/officeDocument/2006/relationships/hyperlink" Target="https://formlabs.com/it/negozio/clear-resin-1l/" TargetMode="External"/><Relationship Id="rId5" Type="http://schemas.openxmlformats.org/officeDocument/2006/relationships/hyperlink" Target="https://www.cpcworldwide.com/General-Purpose/Products/Fittings/FitQuik-Connectors-Fittings/ID/LM41" TargetMode="External"/><Relationship Id="rId10" Type="http://schemas.openxmlformats.org/officeDocument/2006/relationships/hyperlink" Target="https://formlabs.com/it/negozio/materials/biomed-clear-resin/" TargetMode="External"/><Relationship Id="rId4" Type="http://schemas.openxmlformats.org/officeDocument/2006/relationships/hyperlink" Target="https://www.fluidcontrol24.com/gx00-2j-precise-laboratory-peristaltic-pump-up-to-3000-ml-min-ip65-incubator.html?gclid=Cj0KCQiAwP6sBhDAARIsAPfK_wa21ydN64MwmxHlP8OHI327fzEpfb73sDVahwe94cb2Ni3Su2urANoaAui3EALw_wcB&amp;noindex=true" TargetMode="External"/><Relationship Id="rId9" Type="http://schemas.openxmlformats.org/officeDocument/2006/relationships/hyperlink" Target="https://www.amazon.it/BOZONLI-Manicotti-Filettati-accoppiamento-M4%C3%978%C3%9710mm/dp/B08P1WPC5W/ref=asc_df_B08P1WPC5W/?tag=googshopit-21&amp;linkCode=df0&amp;hvadid=501095609711&amp;hvpos=&amp;hvnetw=g&amp;hvrand=12978629171808817966&amp;hvpone=&amp;hvptwo=&amp;hvqmt=&amp;hvdev=m&amp;hvdvcmdl=&amp;hvlocint=&amp;hvlocphy=1008857&amp;hvtargid=pla-1224409511942&amp;mcid=237d277d048a34f28f902adb192cf775&amp;th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702076"/>
          </a:xfrm>
        </p:spPr>
        <p:txBody>
          <a:bodyPr>
            <a:normAutofit/>
          </a:bodyPr>
          <a:lstStyle/>
          <a:p>
            <a:r>
              <a:rPr lang="de-DE" sz="3600" dirty="0"/>
              <a:t>Tensile strain bioreactor</a:t>
            </a:r>
            <a:br>
              <a:rPr lang="de-DE" sz="3600" dirty="0"/>
            </a:br>
            <a:endParaRPr lang="de-DE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03395" y="2677224"/>
            <a:ext cx="10886820" cy="169908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de-DE" sz="2400" dirty="0"/>
          </a:p>
          <a:p>
            <a:r>
              <a:rPr lang="de-DE" sz="1800" dirty="0">
                <a:solidFill>
                  <a:schemeClr val="bg1"/>
                </a:solidFill>
              </a:rPr>
              <a:t>Claudia </a:t>
            </a:r>
            <a:r>
              <a:rPr lang="de-DE" sz="1800" err="1">
                <a:solidFill>
                  <a:schemeClr val="bg1"/>
                </a:solidFill>
              </a:rPr>
              <a:t>D'agostino</a:t>
            </a:r>
            <a:r>
              <a:rPr lang="de-DE" sz="1800" dirty="0">
                <a:solidFill>
                  <a:schemeClr val="bg1"/>
                </a:solidFill>
              </a:rPr>
              <a:t> 287658 </a:t>
            </a:r>
          </a:p>
          <a:p>
            <a:r>
              <a:rPr lang="de-DE" sz="1800" err="1">
                <a:solidFill>
                  <a:schemeClr val="bg1"/>
                </a:solidFill>
              </a:rPr>
              <a:t>luna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err="1">
                <a:solidFill>
                  <a:schemeClr val="bg1"/>
                </a:solidFill>
              </a:rPr>
              <a:t>lanzi</a:t>
            </a:r>
            <a:r>
              <a:rPr lang="de-DE" sz="1800" dirty="0">
                <a:solidFill>
                  <a:schemeClr val="bg1"/>
                </a:solidFill>
              </a:rPr>
              <a:t> 325228 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Francesca LAVAZZA 324364</a:t>
            </a:r>
          </a:p>
          <a:p>
            <a:r>
              <a:rPr lang="de-DE" sz="1800" dirty="0">
                <a:solidFill>
                  <a:schemeClr val="bg1"/>
                </a:solidFill>
              </a:rPr>
              <a:t>Francesco </a:t>
            </a:r>
            <a:r>
              <a:rPr lang="de-DE" sz="1800" err="1">
                <a:solidFill>
                  <a:schemeClr val="bg1"/>
                </a:solidFill>
              </a:rPr>
              <a:t>Ficano</a:t>
            </a:r>
            <a:r>
              <a:rPr lang="de-DE" sz="1800" dirty="0">
                <a:solidFill>
                  <a:schemeClr val="bg1"/>
                </a:solidFill>
              </a:rPr>
              <a:t> 330950</a:t>
            </a:r>
          </a:p>
          <a:p>
            <a:r>
              <a:rPr lang="de-DE" sz="1800" dirty="0">
                <a:solidFill>
                  <a:schemeClr val="bg1"/>
                </a:solidFill>
              </a:rPr>
              <a:t>FEDERICO Antonio </a:t>
            </a:r>
            <a:r>
              <a:rPr lang="de-DE" sz="1800" err="1">
                <a:solidFill>
                  <a:schemeClr val="bg1"/>
                </a:solidFill>
              </a:rPr>
              <a:t>Lanzetta</a:t>
            </a:r>
            <a:r>
              <a:rPr lang="de-DE" sz="1800" dirty="0">
                <a:solidFill>
                  <a:schemeClr val="bg1"/>
                </a:solidFill>
              </a:rPr>
              <a:t> 330450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F1D061-9446-CCCA-5905-5B9D23D9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09" y="642368"/>
            <a:ext cx="3625970" cy="233427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8D3702-77B0-67B0-78D9-B85CCFB36955}"/>
              </a:ext>
            </a:extLst>
          </p:cNvPr>
          <p:cNvSpPr txBox="1"/>
          <p:nvPr/>
        </p:nvSpPr>
        <p:spPr>
          <a:xfrm>
            <a:off x="3048719" y="5375904"/>
            <a:ext cx="6094562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2000" dirty="0">
                <a:solidFill>
                  <a:schemeClr val="accent2"/>
                </a:solidFill>
              </a:rPr>
              <a:t>Corso di Laurea Magistrale in Ingegneria Biomedica </a:t>
            </a:r>
          </a:p>
          <a:p>
            <a:pPr algn="ctr"/>
            <a:r>
              <a:rPr lang="it-IT" sz="2000" dirty="0">
                <a:solidFill>
                  <a:schemeClr val="accent2"/>
                </a:solidFill>
              </a:rPr>
              <a:t>Corso di Bioreattori </a:t>
            </a:r>
          </a:p>
          <a:p>
            <a:pPr algn="ctr"/>
            <a:r>
              <a:rPr lang="it-IT" sz="2000" dirty="0">
                <a:solidFill>
                  <a:schemeClr val="accent2"/>
                </a:solidFill>
              </a:rPr>
              <a:t>Docente: Diana Massai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43AF3F-715A-4E18-BAF0-9F93BAB44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173192"/>
            <a:ext cx="3409782" cy="4339087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it-IT" sz="28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Circuito idraulico </a:t>
            </a:r>
            <a:endParaRPr lang="en-US" sz="28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E6D31BF-9B14-EEF4-AF07-9C1A4BD25A95}"/>
              </a:ext>
            </a:extLst>
          </p:cNvPr>
          <p:cNvSpPr/>
          <p:nvPr/>
        </p:nvSpPr>
        <p:spPr>
          <a:xfrm>
            <a:off x="2640067" y="624367"/>
            <a:ext cx="9450728" cy="5959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D03FB2F-0AD7-E882-6520-B2776DBB9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" r="680" b="517"/>
          <a:stretch/>
        </p:blipFill>
        <p:spPr>
          <a:xfrm>
            <a:off x="2641492" y="590856"/>
            <a:ext cx="9152975" cy="59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1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AB5D08-502E-D852-4274-7D70193B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50" y="707366"/>
            <a:ext cx="3116730" cy="7677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2400" dirty="0"/>
              <a:t>Parametri dimensionamento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31420241-3FA5-01A9-451C-A5EF9E5A9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24738"/>
              </p:ext>
            </p:extLst>
          </p:nvPr>
        </p:nvGraphicFramePr>
        <p:xfrm>
          <a:off x="4239429" y="614405"/>
          <a:ext cx="7510193" cy="3154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9862">
                  <a:extLst>
                    <a:ext uri="{9D8B030D-6E8A-4147-A177-3AD203B41FA5}">
                      <a16:colId xmlns:a16="http://schemas.microsoft.com/office/drawing/2014/main" val="3748324546"/>
                    </a:ext>
                  </a:extLst>
                </a:gridCol>
                <a:gridCol w="2204052">
                  <a:extLst>
                    <a:ext uri="{9D8B030D-6E8A-4147-A177-3AD203B41FA5}">
                      <a16:colId xmlns:a16="http://schemas.microsoft.com/office/drawing/2014/main" val="1194650853"/>
                    </a:ext>
                  </a:extLst>
                </a:gridCol>
                <a:gridCol w="2036279">
                  <a:extLst>
                    <a:ext uri="{9D8B030D-6E8A-4147-A177-3AD203B41FA5}">
                      <a16:colId xmlns:a16="http://schemas.microsoft.com/office/drawing/2014/main" val="920675366"/>
                    </a:ext>
                  </a:extLst>
                </a:gridCol>
              </a:tblGrid>
              <a:tr h="708956">
                <a:tc>
                  <a:txBody>
                    <a:bodyPr/>
                    <a:lstStyle/>
                    <a:p>
                      <a:endParaRPr lang="it-IT" sz="1800" dirty="0"/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Parametri Dimensionamento</a:t>
                      </a:r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Parametri </a:t>
                      </a:r>
                      <a:endParaRPr lang="it-IT" sz="1800"/>
                    </a:p>
                    <a:p>
                      <a:r>
                        <a:rPr lang="it-IT" sz="1800" dirty="0"/>
                        <a:t>Massimi </a:t>
                      </a:r>
                    </a:p>
                  </a:txBody>
                  <a:tcPr marL="90485" marR="90485" marT="45243" marB="45243"/>
                </a:tc>
                <a:extLst>
                  <a:ext uri="{0D108BD9-81ED-4DB2-BD59-A6C34878D82A}">
                    <a16:rowId xmlns:a16="http://schemas.microsoft.com/office/drawing/2014/main" val="2504111435"/>
                  </a:ext>
                </a:extLst>
              </a:tr>
              <a:tr h="4076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kern="1200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Portata</a:t>
                      </a:r>
                      <a:endParaRPr lang="it-IT" dirty="0"/>
                    </a:p>
                  </a:txBody>
                  <a:tcPr marL="90485" marR="90485" marT="45242" marB="452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kern="1200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1 ml/min</a:t>
                      </a:r>
                      <a:endParaRPr lang="it-IT" dirty="0"/>
                    </a:p>
                  </a:txBody>
                  <a:tcPr marL="90485" marR="90485" marT="45242" marB="452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kern="1200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0.082 - 266 ml/min</a:t>
                      </a:r>
                      <a:endParaRPr lang="it-IT" dirty="0"/>
                    </a:p>
                  </a:txBody>
                  <a:tcPr marL="90485" marR="90485" marT="45242" marB="45242"/>
                </a:tc>
                <a:extLst>
                  <a:ext uri="{0D108BD9-81ED-4DB2-BD59-A6C34878D82A}">
                    <a16:rowId xmlns:a16="http://schemas.microsoft.com/office/drawing/2014/main" val="3368574332"/>
                  </a:ext>
                </a:extLst>
              </a:tr>
              <a:tr h="4076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dk1"/>
                          </a:solidFill>
                          <a:latin typeface="Gill Sans MT"/>
                        </a:rPr>
                        <a:t>Dimensione campione</a:t>
                      </a:r>
                      <a:endParaRPr lang="it-IT" dirty="0"/>
                    </a:p>
                  </a:txBody>
                  <a:tcPr marL="90485" marR="90485" marT="45242" marB="452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dk1"/>
                          </a:solidFill>
                          <a:latin typeface="Gill Sans MT"/>
                        </a:rPr>
                        <a:t>10.0x5.0x0.4 mm </a:t>
                      </a:r>
                      <a:endParaRPr lang="it-IT" dirty="0"/>
                    </a:p>
                  </a:txBody>
                  <a:tcPr marL="90485" marR="90485" marT="45242" marB="452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dk1"/>
                          </a:solidFill>
                          <a:latin typeface="Gill Sans MT"/>
                        </a:rPr>
                        <a:t>17.0x10.0x4.2mm</a:t>
                      </a:r>
                      <a:endParaRPr lang="it-IT" dirty="0"/>
                    </a:p>
                  </a:txBody>
                  <a:tcPr marL="90485" marR="90485" marT="45242" marB="45242"/>
                </a:tc>
                <a:extLst>
                  <a:ext uri="{0D108BD9-81ED-4DB2-BD59-A6C34878D82A}">
                    <a16:rowId xmlns:a16="http://schemas.microsoft.com/office/drawing/2014/main" val="2774721466"/>
                  </a:ext>
                </a:extLst>
              </a:tr>
              <a:tr h="407649">
                <a:tc>
                  <a:txBody>
                    <a:bodyPr/>
                    <a:lstStyle/>
                    <a:p>
                      <a:r>
                        <a:rPr lang="it-IT" sz="1800" dirty="0"/>
                        <a:t>Sensibilità spostamento</a:t>
                      </a:r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0.01 mm </a:t>
                      </a:r>
                      <a:endParaRPr lang="it-IT" sz="1800"/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0.003 mm </a:t>
                      </a:r>
                    </a:p>
                  </a:txBody>
                  <a:tcPr marL="90485" marR="90485" marT="45243" marB="45243"/>
                </a:tc>
                <a:extLst>
                  <a:ext uri="{0D108BD9-81ED-4DB2-BD59-A6C34878D82A}">
                    <a16:rowId xmlns:a16="http://schemas.microsoft.com/office/drawing/2014/main" val="2628826502"/>
                  </a:ext>
                </a:extLst>
              </a:tr>
              <a:tr h="407649">
                <a:tc>
                  <a:txBody>
                    <a:bodyPr/>
                    <a:lstStyle/>
                    <a:p>
                      <a:r>
                        <a:rPr lang="it-IT" sz="1800" dirty="0"/>
                        <a:t>Forza di trazione</a:t>
                      </a:r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30 N </a:t>
                      </a:r>
                      <a:endParaRPr lang="it-IT" sz="1800"/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135 N</a:t>
                      </a:r>
                    </a:p>
                  </a:txBody>
                  <a:tcPr marL="90485" marR="90485" marT="45243" marB="45243"/>
                </a:tc>
                <a:extLst>
                  <a:ext uri="{0D108BD9-81ED-4DB2-BD59-A6C34878D82A}">
                    <a16:rowId xmlns:a16="http://schemas.microsoft.com/office/drawing/2014/main" val="1793185890"/>
                  </a:ext>
                </a:extLst>
              </a:tr>
              <a:tr h="4076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dirty="0"/>
                        <a:t>Velocità di trazione</a:t>
                      </a:r>
                    </a:p>
                  </a:txBody>
                  <a:tcPr marL="90485" marR="90485" marT="45242" marB="452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dirty="0"/>
                        <a:t>4 mm/s</a:t>
                      </a:r>
                    </a:p>
                  </a:txBody>
                  <a:tcPr marL="90485" marR="90485" marT="45242" marB="45242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rgbClr val="000000"/>
                          </a:solidFill>
                          <a:latin typeface="Gill Sans MT"/>
                        </a:rPr>
                        <a:t>44 mm/s</a:t>
                      </a:r>
                      <a:endParaRPr lang="it-IT"/>
                    </a:p>
                  </a:txBody>
                  <a:tcPr marL="90485" marR="90485" marT="45242" marB="45242"/>
                </a:tc>
                <a:extLst>
                  <a:ext uri="{0D108BD9-81ED-4DB2-BD59-A6C34878D82A}">
                    <a16:rowId xmlns:a16="http://schemas.microsoft.com/office/drawing/2014/main" val="728577402"/>
                  </a:ext>
                </a:extLst>
              </a:tr>
              <a:tr h="407649">
                <a:tc>
                  <a:txBody>
                    <a:bodyPr/>
                    <a:lstStyle/>
                    <a:p>
                      <a:r>
                        <a:rPr lang="it-IT" sz="1800" dirty="0"/>
                        <a:t>Sensibilità monitoraggio forza </a:t>
                      </a:r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0.05 N </a:t>
                      </a:r>
                      <a:endParaRPr lang="it-IT" sz="1800"/>
                    </a:p>
                  </a:txBody>
                  <a:tcPr marL="90485" marR="90485" marT="45243" marB="45243"/>
                </a:tc>
                <a:tc>
                  <a:txBody>
                    <a:bodyPr/>
                    <a:lstStyle/>
                    <a:p>
                      <a:r>
                        <a:rPr lang="it-IT" sz="1800" dirty="0"/>
                        <a:t>50 N</a:t>
                      </a:r>
                    </a:p>
                  </a:txBody>
                  <a:tcPr marL="90485" marR="90485" marT="45243" marB="45243"/>
                </a:tc>
                <a:extLst>
                  <a:ext uri="{0D108BD9-81ED-4DB2-BD59-A6C34878D82A}">
                    <a16:rowId xmlns:a16="http://schemas.microsoft.com/office/drawing/2014/main" val="1225481194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145AE9-97F1-9678-EC52-333FAB8C3AE6}"/>
              </a:ext>
            </a:extLst>
          </p:cNvPr>
          <p:cNvSpPr txBox="1"/>
          <p:nvPr/>
        </p:nvSpPr>
        <p:spPr>
          <a:xfrm>
            <a:off x="561350" y="3969546"/>
            <a:ext cx="2625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TECNICHE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DI PRODUZIONE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E524AC-E14D-EF17-F556-7DE98BD8D938}"/>
              </a:ext>
            </a:extLst>
          </p:cNvPr>
          <p:cNvSpPr/>
          <p:nvPr/>
        </p:nvSpPr>
        <p:spPr>
          <a:xfrm>
            <a:off x="332495" y="3761948"/>
            <a:ext cx="3927830" cy="77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143">
            <a:extLst>
              <a:ext uri="{FF2B5EF4-FFF2-40B4-BE49-F238E27FC236}">
                <a16:creationId xmlns:a16="http://schemas.microsoft.com/office/drawing/2014/main" id="{8F724C09-7651-4D64-E9CE-84E194A7A1BA}"/>
              </a:ext>
            </a:extLst>
          </p:cNvPr>
          <p:cNvSpPr/>
          <p:nvPr/>
        </p:nvSpPr>
        <p:spPr>
          <a:xfrm>
            <a:off x="4247389" y="4001936"/>
            <a:ext cx="4175760" cy="4301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 dirty="0">
                <a:solidFill>
                  <a:schemeClr val="bg1"/>
                </a:solidFill>
              </a:rPr>
              <a:t>Camere di coltura 11.2 ml e Pinze </a:t>
            </a:r>
          </a:p>
        </p:txBody>
      </p:sp>
      <p:sp>
        <p:nvSpPr>
          <p:cNvPr id="147" name="Rettangolo 146">
            <a:extLst>
              <a:ext uri="{FF2B5EF4-FFF2-40B4-BE49-F238E27FC236}">
                <a16:creationId xmlns:a16="http://schemas.microsoft.com/office/drawing/2014/main" id="{DF3EBA6F-5156-65BA-4B1A-498725F4E382}"/>
              </a:ext>
            </a:extLst>
          </p:cNvPr>
          <p:cNvSpPr/>
          <p:nvPr/>
        </p:nvSpPr>
        <p:spPr>
          <a:xfrm>
            <a:off x="4236504" y="4944660"/>
            <a:ext cx="3577046" cy="39752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 dirty="0">
                <a:solidFill>
                  <a:schemeClr val="bg1"/>
                </a:solidFill>
              </a:rPr>
              <a:t>Alberi, vassoi, camera isolata</a:t>
            </a:r>
          </a:p>
        </p:txBody>
      </p:sp>
      <p:sp>
        <p:nvSpPr>
          <p:cNvPr id="148" name="Rettangolo 147">
            <a:extLst>
              <a:ext uri="{FF2B5EF4-FFF2-40B4-BE49-F238E27FC236}">
                <a16:creationId xmlns:a16="http://schemas.microsoft.com/office/drawing/2014/main" id="{F4F1F158-1642-A27A-E489-7457DD189F50}"/>
              </a:ext>
            </a:extLst>
          </p:cNvPr>
          <p:cNvSpPr/>
          <p:nvPr/>
        </p:nvSpPr>
        <p:spPr>
          <a:xfrm>
            <a:off x="4239103" y="5545928"/>
            <a:ext cx="3587931" cy="39752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200" dirty="0">
                <a:solidFill>
                  <a:schemeClr val="bg1"/>
                </a:solidFill>
              </a:rPr>
              <a:t>Soffietti, guarnizioni, passacavi</a:t>
            </a:r>
          </a:p>
        </p:txBody>
      </p:sp>
      <p:sp>
        <p:nvSpPr>
          <p:cNvPr id="156" name="Rettangolo 155">
            <a:extLst>
              <a:ext uri="{FF2B5EF4-FFF2-40B4-BE49-F238E27FC236}">
                <a16:creationId xmlns:a16="http://schemas.microsoft.com/office/drawing/2014/main" id="{B0ACBCC3-FDBD-92A6-F2DE-F8039992A3CE}"/>
              </a:ext>
            </a:extLst>
          </p:cNvPr>
          <p:cNvSpPr/>
          <p:nvPr/>
        </p:nvSpPr>
        <p:spPr>
          <a:xfrm>
            <a:off x="4247389" y="3996690"/>
            <a:ext cx="7486468" cy="77642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7" name="Rettangolo 156">
            <a:extLst>
              <a:ext uri="{FF2B5EF4-FFF2-40B4-BE49-F238E27FC236}">
                <a16:creationId xmlns:a16="http://schemas.microsoft.com/office/drawing/2014/main" id="{7914E360-BB24-090E-9631-E5671D230941}"/>
              </a:ext>
            </a:extLst>
          </p:cNvPr>
          <p:cNvSpPr/>
          <p:nvPr/>
        </p:nvSpPr>
        <p:spPr>
          <a:xfrm>
            <a:off x="4236504" y="4939413"/>
            <a:ext cx="7508239" cy="5188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8" name="Rettangolo 157">
            <a:extLst>
              <a:ext uri="{FF2B5EF4-FFF2-40B4-BE49-F238E27FC236}">
                <a16:creationId xmlns:a16="http://schemas.microsoft.com/office/drawing/2014/main" id="{3E0D0EA4-7A4B-774B-1CCC-4E0B2333C3A9}"/>
              </a:ext>
            </a:extLst>
          </p:cNvPr>
          <p:cNvSpPr/>
          <p:nvPr/>
        </p:nvSpPr>
        <p:spPr>
          <a:xfrm>
            <a:off x="4237804" y="5544010"/>
            <a:ext cx="7508239" cy="6690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1" name="CasellaDiTesto 160">
            <a:extLst>
              <a:ext uri="{FF2B5EF4-FFF2-40B4-BE49-F238E27FC236}">
                <a16:creationId xmlns:a16="http://schemas.microsoft.com/office/drawing/2014/main" id="{830C7E59-58C9-1901-1E47-77290A0F2854}"/>
              </a:ext>
            </a:extLst>
          </p:cNvPr>
          <p:cNvSpPr txBox="1"/>
          <p:nvPr/>
        </p:nvSpPr>
        <p:spPr>
          <a:xfrm>
            <a:off x="8183754" y="4028824"/>
            <a:ext cx="3261360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Stereolitografia (SLA) con</a:t>
            </a:r>
            <a:r>
              <a:rPr lang="it-IT" dirty="0">
                <a:solidFill>
                  <a:schemeClr val="accent1"/>
                </a:solidFill>
              </a:rPr>
              <a:t> </a:t>
            </a:r>
          </a:p>
        </p:txBody>
      </p:sp>
      <p:sp>
        <p:nvSpPr>
          <p:cNvPr id="162" name="CasellaDiTesto 161">
            <a:extLst>
              <a:ext uri="{FF2B5EF4-FFF2-40B4-BE49-F238E27FC236}">
                <a16:creationId xmlns:a16="http://schemas.microsoft.com/office/drawing/2014/main" id="{416D97DC-8D23-7195-555B-216AA02BE8F8}"/>
              </a:ext>
            </a:extLst>
          </p:cNvPr>
          <p:cNvSpPr txBox="1"/>
          <p:nvPr/>
        </p:nvSpPr>
        <p:spPr>
          <a:xfrm>
            <a:off x="4157219" y="4368589"/>
            <a:ext cx="7498080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000" dirty="0">
                <a:solidFill>
                  <a:schemeClr val="accent1"/>
                </a:solidFill>
              </a:rPr>
              <a:t> 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‘’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biomed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 clear 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resin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’’ by 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formlabs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, resina biocompatibile trasparente</a:t>
            </a:r>
          </a:p>
        </p:txBody>
      </p:sp>
      <p:sp>
        <p:nvSpPr>
          <p:cNvPr id="163" name="CasellaDiTesto 162">
            <a:extLst>
              <a:ext uri="{FF2B5EF4-FFF2-40B4-BE49-F238E27FC236}">
                <a16:creationId xmlns:a16="http://schemas.microsoft.com/office/drawing/2014/main" id="{A67C7D49-C41E-8606-C06F-A31261CBA085}"/>
              </a:ext>
            </a:extLst>
          </p:cNvPr>
          <p:cNvSpPr txBox="1"/>
          <p:nvPr/>
        </p:nvSpPr>
        <p:spPr>
          <a:xfrm>
            <a:off x="7825888" y="4988204"/>
            <a:ext cx="3920670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Stereolitografia con "clear </a:t>
            </a:r>
            <a:r>
              <a:rPr lang="it-IT" sz="2000" dirty="0" err="1">
                <a:solidFill>
                  <a:schemeClr val="accent2">
                    <a:lumMod val="75000"/>
                  </a:schemeClr>
                </a:solidFill>
              </a:rPr>
              <a:t>resin</a:t>
            </a:r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"</a:t>
            </a:r>
          </a:p>
        </p:txBody>
      </p:sp>
      <p:sp>
        <p:nvSpPr>
          <p:cNvPr id="164" name="CasellaDiTesto 163">
            <a:extLst>
              <a:ext uri="{FF2B5EF4-FFF2-40B4-BE49-F238E27FC236}">
                <a16:creationId xmlns:a16="http://schemas.microsoft.com/office/drawing/2014/main" id="{93D48FA2-342E-C533-618D-F6E160A29452}"/>
              </a:ext>
            </a:extLst>
          </p:cNvPr>
          <p:cNvSpPr txBox="1"/>
          <p:nvPr/>
        </p:nvSpPr>
        <p:spPr>
          <a:xfrm>
            <a:off x="7817276" y="5544048"/>
            <a:ext cx="4369524" cy="104644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chemeClr val="accent2">
                    <a:lumMod val="75000"/>
                  </a:schemeClr>
                </a:solidFill>
              </a:rPr>
              <a:t>prodotti da terzi, neoprene e lattice naturale (food grade)</a:t>
            </a:r>
          </a:p>
          <a:p>
            <a:endParaRPr lang="it-IT" sz="2200" dirty="0">
              <a:solidFill>
                <a:srgbClr val="1A32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3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9480-B13D-689B-838D-7CF71A13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7E9215-416F-C529-21B0-128279217D49}"/>
              </a:ext>
            </a:extLst>
          </p:cNvPr>
          <p:cNvSpPr/>
          <p:nvPr/>
        </p:nvSpPr>
        <p:spPr>
          <a:xfrm>
            <a:off x="90604" y="585446"/>
            <a:ext cx="11656194" cy="140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EFBF62-A9AC-4CE0-5D95-F014E34FA992}"/>
              </a:ext>
            </a:extLst>
          </p:cNvPr>
          <p:cNvSpPr/>
          <p:nvPr/>
        </p:nvSpPr>
        <p:spPr>
          <a:xfrm>
            <a:off x="445195" y="1561889"/>
            <a:ext cx="3693663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kern="100" dirty="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Citocompatibilità</a:t>
            </a:r>
            <a:r>
              <a:rPr lang="it-IT" kern="1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e </a:t>
            </a:r>
            <a:r>
              <a:rPr lang="it-IT" kern="100" dirty="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sterilizzabilità</a:t>
            </a:r>
            <a:r>
              <a:rPr lang="it-IT" kern="100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endParaRPr lang="it-IT" kern="100" dirty="0">
              <a:effectLst/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r>
              <a:rPr lang="it-IT" kern="1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Tenuta idraulica e di sterilità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545E3AD-73A9-CBBD-703C-447BF9D1B142}"/>
              </a:ext>
            </a:extLst>
          </p:cNvPr>
          <p:cNvSpPr/>
          <p:nvPr/>
        </p:nvSpPr>
        <p:spPr>
          <a:xfrm>
            <a:off x="4249168" y="1561888"/>
            <a:ext cx="7497630" cy="9144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Calibri"/>
                <a:cs typeface="Arial"/>
              </a:rPr>
              <a:t>Resina </a:t>
            </a:r>
            <a:r>
              <a:rPr lang="it-IT" sz="2000" dirty="0" err="1">
                <a:solidFill>
                  <a:schemeClr val="bg1"/>
                </a:solidFill>
                <a:latin typeface="Calibri"/>
                <a:cs typeface="Arial"/>
              </a:rPr>
              <a:t>autoclavabile</a:t>
            </a:r>
            <a:r>
              <a:rPr lang="it-IT" sz="2000" dirty="0">
                <a:solidFill>
                  <a:schemeClr val="bg1"/>
                </a:solidFill>
                <a:latin typeface="Calibri"/>
                <a:cs typeface="Arial"/>
              </a:rPr>
              <a:t> e biocompatibile estrusa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Arial"/>
                <a:cs typeface="Arial"/>
              </a:rPr>
              <a:t> per stereolitografia. Pompa peristaltica e valvole </a:t>
            </a:r>
            <a:r>
              <a:rPr lang="it-IT" sz="2000" dirty="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antiperdita</a:t>
            </a:r>
            <a:r>
              <a:rPr lang="it-IT" sz="2000" dirty="0">
                <a:solidFill>
                  <a:schemeClr val="bg1"/>
                </a:solidFill>
                <a:latin typeface="Calibri"/>
                <a:ea typeface="Arial"/>
                <a:cs typeface="Arial"/>
              </a:rPr>
              <a:t>. Guarnizioni in neoprene.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D6A23C-9FDF-695E-7761-069FF048A054}"/>
              </a:ext>
            </a:extLst>
          </p:cNvPr>
          <p:cNvSpPr/>
          <p:nvPr/>
        </p:nvSpPr>
        <p:spPr>
          <a:xfrm>
            <a:off x="445199" y="612379"/>
            <a:ext cx="11301599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76DEFA-76F2-65D2-A042-D137F7ADB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00" y="612379"/>
            <a:ext cx="3668263" cy="7830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>
              <a:buNone/>
            </a:pPr>
            <a:r>
              <a:rPr lang="it-IT" sz="2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SODDISFAZIONE REQUISITI PROGETTO</a:t>
            </a:r>
            <a:endParaRPr lang="it-IT" sz="24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4" name="Rettangolo 4">
            <a:extLst>
              <a:ext uri="{FF2B5EF4-FFF2-40B4-BE49-F238E27FC236}">
                <a16:creationId xmlns:a16="http://schemas.microsoft.com/office/drawing/2014/main" id="{33291AC2-0796-DDF1-5E19-EF1B1C1D6A8B}"/>
              </a:ext>
            </a:extLst>
          </p:cNvPr>
          <p:cNvSpPr/>
          <p:nvPr/>
        </p:nvSpPr>
        <p:spPr>
          <a:xfrm>
            <a:off x="445194" y="2508157"/>
            <a:ext cx="3693663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kern="1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Compatibilità con le procedure di laboratorio</a:t>
            </a:r>
          </a:p>
        </p:txBody>
      </p:sp>
      <p:sp>
        <p:nvSpPr>
          <p:cNvPr id="16" name="Rettangolo 2">
            <a:extLst>
              <a:ext uri="{FF2B5EF4-FFF2-40B4-BE49-F238E27FC236}">
                <a16:creationId xmlns:a16="http://schemas.microsoft.com/office/drawing/2014/main" id="{1B998A82-844C-4D55-330C-333EAF052B6A}"/>
              </a:ext>
            </a:extLst>
          </p:cNvPr>
          <p:cNvSpPr/>
          <p:nvPr/>
        </p:nvSpPr>
        <p:spPr>
          <a:xfrm>
            <a:off x="445194" y="3454425"/>
            <a:ext cx="3693663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kern="1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Facilità di ricambio del mezzo di coltura</a:t>
            </a:r>
          </a:p>
        </p:txBody>
      </p:sp>
      <p:sp>
        <p:nvSpPr>
          <p:cNvPr id="19" name="Rettangolo 4">
            <a:extLst>
              <a:ext uri="{FF2B5EF4-FFF2-40B4-BE49-F238E27FC236}">
                <a16:creationId xmlns:a16="http://schemas.microsoft.com/office/drawing/2014/main" id="{46243DAF-D9D3-7122-8E16-E7DDC991E75A}"/>
              </a:ext>
            </a:extLst>
          </p:cNvPr>
          <p:cNvSpPr/>
          <p:nvPr/>
        </p:nvSpPr>
        <p:spPr>
          <a:xfrm>
            <a:off x="445193" y="4401056"/>
            <a:ext cx="3693663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r>
              <a:rPr lang="it-IT" sz="2000" kern="1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Modularità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it-IT" sz="20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Ingombro ridotto</a:t>
            </a:r>
            <a:endParaRPr lang="it-IT" sz="2000" kern="100" dirty="0">
              <a:effectLst/>
              <a:latin typeface="Calibri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22" name="Rettangolo 2">
            <a:extLst>
              <a:ext uri="{FF2B5EF4-FFF2-40B4-BE49-F238E27FC236}">
                <a16:creationId xmlns:a16="http://schemas.microsoft.com/office/drawing/2014/main" id="{A571F139-24D7-9EFA-79FC-DD8510386A10}"/>
              </a:ext>
            </a:extLst>
          </p:cNvPr>
          <p:cNvSpPr/>
          <p:nvPr/>
        </p:nvSpPr>
        <p:spPr>
          <a:xfrm>
            <a:off x="445192" y="5347324"/>
            <a:ext cx="3693663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Arial"/>
              <a:buChar char="•"/>
            </a:pPr>
            <a:r>
              <a:rPr lang="it-IT" sz="2000" kern="1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Bassi costi di realizzazione e utilizzo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C0C33-7479-D26A-FD69-12A2C0D5A2E7}"/>
              </a:ext>
            </a:extLst>
          </p:cNvPr>
          <p:cNvSpPr/>
          <p:nvPr/>
        </p:nvSpPr>
        <p:spPr>
          <a:xfrm>
            <a:off x="8053135" y="2508156"/>
            <a:ext cx="3693663" cy="198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/>
              <a:buChar char="•"/>
            </a:pPr>
            <a:r>
              <a:rPr lang="it-IT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Affidabilità del sistema</a:t>
            </a:r>
          </a:p>
          <a:p>
            <a:pPr marL="342900" indent="-342900">
              <a:buFont typeface="Arial"/>
              <a:buChar char="•"/>
            </a:pPr>
            <a:r>
              <a:rPr lang="it-IT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Facilità di regolazione dei </a:t>
            </a:r>
            <a:r>
              <a:rPr lang="it-IT" sz="20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/>
              </a:rPr>
              <a:t>parametri</a:t>
            </a:r>
            <a:endParaRPr lang="it-IT" sz="2000" kern="100" dirty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Arial"/>
              <a:buChar char="•"/>
            </a:pPr>
            <a:r>
              <a:rPr lang="it-IT" sz="2000" dirty="0">
                <a:solidFill>
                  <a:schemeClr val="bg1"/>
                </a:solidFill>
                <a:cs typeface="Calibri"/>
              </a:rPr>
              <a:t>Stimolo meccanico </a:t>
            </a:r>
            <a:r>
              <a:rPr lang="it-IT" sz="2000" dirty="0" err="1">
                <a:solidFill>
                  <a:schemeClr val="bg1"/>
                </a:solidFill>
                <a:cs typeface="Calibri"/>
              </a:rPr>
              <a:t>monoassiale</a:t>
            </a:r>
            <a:r>
              <a:rPr lang="it-IT" sz="2000" dirty="0">
                <a:solidFill>
                  <a:schemeClr val="bg1"/>
                </a:solidFill>
                <a:cs typeface="Calibri"/>
              </a:rPr>
              <a:t> </a:t>
            </a:r>
          </a:p>
          <a:p>
            <a:pPr marL="342900" indent="-342900">
              <a:spcAft>
                <a:spcPts val="800"/>
              </a:spcAft>
              <a:buFont typeface="Arial"/>
              <a:buChar char="•"/>
            </a:pPr>
            <a:r>
              <a:rPr lang="it-IT" sz="2000" dirty="0">
                <a:solidFill>
                  <a:schemeClr val="bg1"/>
                </a:solidFill>
                <a:cs typeface="Calibri"/>
              </a:rPr>
              <a:t>Monitoraggio e controllo</a:t>
            </a:r>
          </a:p>
        </p:txBody>
      </p:sp>
      <p:sp>
        <p:nvSpPr>
          <p:cNvPr id="24" name="Rettangolo 4">
            <a:extLst>
              <a:ext uri="{FF2B5EF4-FFF2-40B4-BE49-F238E27FC236}">
                <a16:creationId xmlns:a16="http://schemas.microsoft.com/office/drawing/2014/main" id="{FAAA5F45-4F9C-E4D7-4002-A940B7E348CC}"/>
              </a:ext>
            </a:extLst>
          </p:cNvPr>
          <p:cNvSpPr/>
          <p:nvPr/>
        </p:nvSpPr>
        <p:spPr>
          <a:xfrm>
            <a:off x="4249167" y="2514599"/>
            <a:ext cx="3693663" cy="9144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Calibri"/>
                <a:cs typeface="Arial"/>
              </a:rPr>
              <a:t>Montaggio ottimizzato ​per cappa e autoclave.</a:t>
            </a:r>
          </a:p>
        </p:txBody>
      </p:sp>
      <p:sp>
        <p:nvSpPr>
          <p:cNvPr id="25" name="Rettangolo 4">
            <a:extLst>
              <a:ext uri="{FF2B5EF4-FFF2-40B4-BE49-F238E27FC236}">
                <a16:creationId xmlns:a16="http://schemas.microsoft.com/office/drawing/2014/main" id="{005F12B0-15AA-F94F-7F3D-74F84F372131}"/>
              </a:ext>
            </a:extLst>
          </p:cNvPr>
          <p:cNvSpPr/>
          <p:nvPr/>
        </p:nvSpPr>
        <p:spPr>
          <a:xfrm>
            <a:off x="4249167" y="3454424"/>
            <a:ext cx="3693663" cy="9144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Calibri"/>
                <a:cs typeface="Arial"/>
              </a:rPr>
              <a:t>Perfusione e foro nel reservoir. </a:t>
            </a:r>
          </a:p>
        </p:txBody>
      </p:sp>
      <p:sp>
        <p:nvSpPr>
          <p:cNvPr id="27" name="Rettangolo 4">
            <a:extLst>
              <a:ext uri="{FF2B5EF4-FFF2-40B4-BE49-F238E27FC236}">
                <a16:creationId xmlns:a16="http://schemas.microsoft.com/office/drawing/2014/main" id="{DBC25031-9BD6-29B9-E4F5-D28DA0B36A39}"/>
              </a:ext>
            </a:extLst>
          </p:cNvPr>
          <p:cNvSpPr/>
          <p:nvPr/>
        </p:nvSpPr>
        <p:spPr>
          <a:xfrm>
            <a:off x="4249166" y="4401056"/>
            <a:ext cx="3693663" cy="91440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Calibri"/>
                <a:cs typeface="Arial"/>
              </a:rPr>
              <a:t>Vassoi con componenti indipendenti e spazi ottimizzati.​</a:t>
            </a:r>
          </a:p>
        </p:txBody>
      </p:sp>
      <p:sp>
        <p:nvSpPr>
          <p:cNvPr id="28" name="Rettangolo 4">
            <a:extLst>
              <a:ext uri="{FF2B5EF4-FFF2-40B4-BE49-F238E27FC236}">
                <a16:creationId xmlns:a16="http://schemas.microsoft.com/office/drawing/2014/main" id="{75661C9C-B940-52EA-187F-08880C295F22}"/>
              </a:ext>
            </a:extLst>
          </p:cNvPr>
          <p:cNvSpPr/>
          <p:nvPr/>
        </p:nvSpPr>
        <p:spPr>
          <a:xfrm>
            <a:off x="4249165" y="5347323"/>
            <a:ext cx="3693663" cy="9144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it-IT" sz="2000" dirty="0">
                <a:solidFill>
                  <a:schemeClr val="bg1"/>
                </a:solidFill>
                <a:latin typeface="Calibri"/>
                <a:cs typeface="Arial"/>
              </a:rPr>
              <a:t>Tecniche e materiali economici e compiti operatore limitati.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AD8994-6338-970D-CC12-A8B9A92F447F}"/>
              </a:ext>
            </a:extLst>
          </p:cNvPr>
          <p:cNvSpPr/>
          <p:nvPr/>
        </p:nvSpPr>
        <p:spPr>
          <a:xfrm>
            <a:off x="8053135" y="4593487"/>
            <a:ext cx="3693663" cy="16711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Motore </a:t>
            </a:r>
            <a:r>
              <a:rPr lang="it-IT" sz="2000" kern="1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stepper</a:t>
            </a:r>
            <a:r>
              <a:rPr lang="it-IT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 lineare controlla spostamento, pompa la portata</a:t>
            </a:r>
            <a:r>
              <a:rPr lang="it-IT" sz="2000" kern="100" dirty="0">
                <a:solidFill>
                  <a:schemeClr val="bg1"/>
                </a:solidFill>
                <a:ea typeface="Calibri" panose="020F0502020204030204" pitchFamily="34" charset="0"/>
                <a:cs typeface="Times New Roman"/>
              </a:rPr>
              <a:t> </a:t>
            </a:r>
            <a:r>
              <a:rPr lang="it-IT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Cella di carico, sensore di glucosio monitorati via </a:t>
            </a:r>
            <a:r>
              <a:rPr lang="it-IT" sz="2000" kern="100" dirty="0" err="1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raspberry</a:t>
            </a:r>
            <a:r>
              <a:rPr lang="it-IT" sz="2000" kern="1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/>
              </a:rPr>
              <a:t>.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4A5DC612-FD45-3B3A-9B53-F22DCE534E56}"/>
              </a:ext>
            </a:extLst>
          </p:cNvPr>
          <p:cNvSpPr/>
          <p:nvPr/>
        </p:nvSpPr>
        <p:spPr>
          <a:xfrm>
            <a:off x="3667225" y="2098307"/>
            <a:ext cx="581940" cy="269216"/>
          </a:xfrm>
          <a:prstGeom prst="striped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BE52B152-AB60-8F5E-C973-248A8DEF5B36}"/>
              </a:ext>
            </a:extLst>
          </p:cNvPr>
          <p:cNvSpPr/>
          <p:nvPr/>
        </p:nvSpPr>
        <p:spPr>
          <a:xfrm>
            <a:off x="3681659" y="3997285"/>
            <a:ext cx="581940" cy="269216"/>
          </a:xfrm>
          <a:prstGeom prst="striped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id="{D965A362-F05A-B79A-ADD5-15A937AA7F2B}"/>
              </a:ext>
            </a:extLst>
          </p:cNvPr>
          <p:cNvSpPr/>
          <p:nvPr/>
        </p:nvSpPr>
        <p:spPr>
          <a:xfrm>
            <a:off x="3667225" y="5889821"/>
            <a:ext cx="581940" cy="269216"/>
          </a:xfrm>
          <a:prstGeom prst="striped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C008288E-E05D-8115-C543-C4EB4B8AAFE4}"/>
              </a:ext>
            </a:extLst>
          </p:cNvPr>
          <p:cNvSpPr/>
          <p:nvPr/>
        </p:nvSpPr>
        <p:spPr>
          <a:xfrm>
            <a:off x="3681659" y="3044574"/>
            <a:ext cx="581940" cy="269216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9A563748-B8AF-267B-7362-B33D09EC2E5E}"/>
              </a:ext>
            </a:extLst>
          </p:cNvPr>
          <p:cNvSpPr/>
          <p:nvPr/>
        </p:nvSpPr>
        <p:spPr>
          <a:xfrm>
            <a:off x="3681659" y="4911269"/>
            <a:ext cx="581940" cy="269216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D5F9F79A-ADE3-E4E4-CAD6-9FD9E265AC87}"/>
              </a:ext>
            </a:extLst>
          </p:cNvPr>
          <p:cNvSpPr/>
          <p:nvPr/>
        </p:nvSpPr>
        <p:spPr>
          <a:xfrm rot="5400000">
            <a:off x="11016623" y="4243415"/>
            <a:ext cx="748079" cy="525035"/>
          </a:xfrm>
          <a:prstGeom prst="striped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04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C195B-3AE0-8C24-4E04-E30C81CE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2E64F-0D49-FBF1-5390-A480CB7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699F60-B1B2-2822-52D8-33474C0EA4E6}"/>
              </a:ext>
            </a:extLst>
          </p:cNvPr>
          <p:cNvGrpSpPr/>
          <p:nvPr/>
        </p:nvGrpSpPr>
        <p:grpSpPr>
          <a:xfrm>
            <a:off x="947614" y="2313057"/>
            <a:ext cx="4396153" cy="3419230"/>
            <a:chOff x="947614" y="2403230"/>
            <a:chExt cx="4396153" cy="3419230"/>
          </a:xfrm>
        </p:grpSpPr>
        <p:grpSp>
          <p:nvGrpSpPr>
            <p:cNvPr id="172" name="Gruppo 171">
              <a:extLst>
                <a:ext uri="{FF2B5EF4-FFF2-40B4-BE49-F238E27FC236}">
                  <a16:creationId xmlns:a16="http://schemas.microsoft.com/office/drawing/2014/main" id="{D02B98B0-CD69-D510-BCAA-B347E18906D0}"/>
                </a:ext>
              </a:extLst>
            </p:cNvPr>
            <p:cNvGrpSpPr/>
            <p:nvPr/>
          </p:nvGrpSpPr>
          <p:grpSpPr>
            <a:xfrm>
              <a:off x="1434611" y="3305908"/>
              <a:ext cx="3435350" cy="2389552"/>
              <a:chOff x="3173534" y="2211754"/>
              <a:chExt cx="3435350" cy="2389552"/>
            </a:xfrm>
          </p:grpSpPr>
          <p:sp>
            <p:nvSpPr>
              <p:cNvPr id="169" name="Rettangolo 168">
                <a:extLst>
                  <a:ext uri="{FF2B5EF4-FFF2-40B4-BE49-F238E27FC236}">
                    <a16:creationId xmlns:a16="http://schemas.microsoft.com/office/drawing/2014/main" id="{A75853C1-533D-4B90-1DEA-C908C2F4DD0B}"/>
                  </a:ext>
                </a:extLst>
              </p:cNvPr>
              <p:cNvSpPr/>
              <p:nvPr/>
            </p:nvSpPr>
            <p:spPr>
              <a:xfrm>
                <a:off x="3173534" y="2211754"/>
                <a:ext cx="3429000" cy="6740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20000"/>
                  </a:spcBef>
                  <a:spcAft>
                    <a:spcPts val="600"/>
                  </a:spcAft>
                </a:pPr>
                <a:r>
                  <a:rPr lang="it-IT" sz="2800">
                    <a:solidFill>
                      <a:schemeClr val="bg1"/>
                    </a:solidFill>
                  </a:rPr>
                  <a:t>Modularità</a:t>
                </a:r>
                <a:endParaRPr lang="it-IT"/>
              </a:p>
              <a:p>
                <a:pPr algn="ctr"/>
                <a:endParaRPr lang="it-IT" dirty="0"/>
              </a:p>
            </p:txBody>
          </p:sp>
          <p:sp>
            <p:nvSpPr>
              <p:cNvPr id="170" name="Rettangolo 169">
                <a:extLst>
                  <a:ext uri="{FF2B5EF4-FFF2-40B4-BE49-F238E27FC236}">
                    <a16:creationId xmlns:a16="http://schemas.microsoft.com/office/drawing/2014/main" id="{F8FB2F71-DEA6-204E-38BE-E922FD85DE14}"/>
                  </a:ext>
                </a:extLst>
              </p:cNvPr>
              <p:cNvSpPr/>
              <p:nvPr/>
            </p:nvSpPr>
            <p:spPr>
              <a:xfrm>
                <a:off x="3179884" y="3087077"/>
                <a:ext cx="3429000" cy="67407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spcBef>
                    <a:spcPct val="20000"/>
                  </a:spcBef>
                  <a:spcAft>
                    <a:spcPts val="600"/>
                  </a:spcAft>
                </a:pPr>
                <a:r>
                  <a:rPr lang="it-IT" sz="2800" dirty="0">
                    <a:solidFill>
                      <a:schemeClr val="tx1"/>
                    </a:solidFill>
                  </a:rPr>
                  <a:t>Confronto</a:t>
                </a:r>
              </a:p>
              <a:p>
                <a:pPr algn="ctr"/>
                <a:endParaRPr lang="it-IT" dirty="0"/>
              </a:p>
            </p:txBody>
          </p:sp>
          <p:sp>
            <p:nvSpPr>
              <p:cNvPr id="171" name="Rettangolo 170">
                <a:extLst>
                  <a:ext uri="{FF2B5EF4-FFF2-40B4-BE49-F238E27FC236}">
                    <a16:creationId xmlns:a16="http://schemas.microsoft.com/office/drawing/2014/main" id="{72A99BA9-5B2F-A8B0-B40D-48CCFED888B9}"/>
                  </a:ext>
                </a:extLst>
              </p:cNvPr>
              <p:cNvSpPr/>
              <p:nvPr/>
            </p:nvSpPr>
            <p:spPr>
              <a:xfrm>
                <a:off x="3179883" y="3927230"/>
                <a:ext cx="3429000" cy="67407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spcBef>
                    <a:spcPct val="20000"/>
                  </a:spcBef>
                  <a:spcAft>
                    <a:spcPts val="600"/>
                  </a:spcAft>
                </a:pPr>
                <a:r>
                  <a:rPr lang="it-IT" sz="2800" dirty="0">
                    <a:solidFill>
                      <a:schemeClr val="bg1"/>
                    </a:solidFill>
                    <a:ea typeface="+mn-lt"/>
                    <a:cs typeface="+mn-lt"/>
                  </a:rPr>
                  <a:t>Monitoraggio</a:t>
                </a:r>
                <a:endParaRPr lang="it-IT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5" name="Rettangolo 174">
              <a:extLst>
                <a:ext uri="{FF2B5EF4-FFF2-40B4-BE49-F238E27FC236}">
                  <a16:creationId xmlns:a16="http://schemas.microsoft.com/office/drawing/2014/main" id="{297D2B3C-B706-F6B6-E3E3-C5558DBF46E0}"/>
                </a:ext>
              </a:extLst>
            </p:cNvPr>
            <p:cNvSpPr/>
            <p:nvPr/>
          </p:nvSpPr>
          <p:spPr>
            <a:xfrm>
              <a:off x="1265114" y="2403230"/>
              <a:ext cx="3800232" cy="34192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Rettangolo 175">
              <a:extLst>
                <a:ext uri="{FF2B5EF4-FFF2-40B4-BE49-F238E27FC236}">
                  <a16:creationId xmlns:a16="http://schemas.microsoft.com/office/drawing/2014/main" id="{6C37D76E-1432-6412-1912-749A0752688F}"/>
                </a:ext>
              </a:extLst>
            </p:cNvPr>
            <p:cNvSpPr/>
            <p:nvPr/>
          </p:nvSpPr>
          <p:spPr>
            <a:xfrm>
              <a:off x="947614" y="2476499"/>
              <a:ext cx="4396153" cy="61546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accent1"/>
                  </a:solidFill>
                </a:rPr>
                <a:t>Punti di forza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5BDE42-B3A6-A004-AFCB-A1758CE9C2EB}"/>
              </a:ext>
            </a:extLst>
          </p:cNvPr>
          <p:cNvGrpSpPr/>
          <p:nvPr/>
        </p:nvGrpSpPr>
        <p:grpSpPr>
          <a:xfrm>
            <a:off x="6989301" y="2300357"/>
            <a:ext cx="4396154" cy="3496692"/>
            <a:chOff x="6989301" y="2313057"/>
            <a:chExt cx="4396154" cy="34966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DF848C-C94D-0089-E232-3567B6B67A98}"/>
                </a:ext>
              </a:extLst>
            </p:cNvPr>
            <p:cNvGrpSpPr/>
            <p:nvPr/>
          </p:nvGrpSpPr>
          <p:grpSpPr>
            <a:xfrm>
              <a:off x="6989301" y="4100134"/>
              <a:ext cx="4396153" cy="1709615"/>
              <a:chOff x="6848229" y="2412999"/>
              <a:chExt cx="4396153" cy="1709615"/>
            </a:xfrm>
          </p:grpSpPr>
          <p:sp>
            <p:nvSpPr>
              <p:cNvPr id="177" name="Rettangolo 176">
                <a:extLst>
                  <a:ext uri="{FF2B5EF4-FFF2-40B4-BE49-F238E27FC236}">
                    <a16:creationId xmlns:a16="http://schemas.microsoft.com/office/drawing/2014/main" id="{E3208814-85D9-4B42-D5A5-AFB9CCE9B370}"/>
                  </a:ext>
                </a:extLst>
              </p:cNvPr>
              <p:cNvSpPr/>
              <p:nvPr/>
            </p:nvSpPr>
            <p:spPr>
              <a:xfrm>
                <a:off x="7155960" y="2412999"/>
                <a:ext cx="3800232" cy="170961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Rettangolo 177">
                <a:extLst>
                  <a:ext uri="{FF2B5EF4-FFF2-40B4-BE49-F238E27FC236}">
                    <a16:creationId xmlns:a16="http://schemas.microsoft.com/office/drawing/2014/main" id="{0429BBD6-23D4-B234-E062-33E95E73328B}"/>
                  </a:ext>
                </a:extLst>
              </p:cNvPr>
              <p:cNvSpPr/>
              <p:nvPr/>
            </p:nvSpPr>
            <p:spPr>
              <a:xfrm>
                <a:off x="6848229" y="2505806"/>
                <a:ext cx="4396153" cy="61546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it-IT" sz="2800" b="1" dirty="0">
                    <a:solidFill>
                      <a:schemeClr val="accent1"/>
                    </a:solidFill>
                    <a:ea typeface="+mn-lt"/>
                    <a:cs typeface="+mn-lt"/>
                  </a:rPr>
                  <a:t>Sviluppi futuri</a:t>
                </a:r>
                <a:endParaRPr lang="it-IT" dirty="0"/>
              </a:p>
            </p:txBody>
          </p:sp>
          <p:sp>
            <p:nvSpPr>
              <p:cNvPr id="183" name="Rettangolo 182">
                <a:extLst>
                  <a:ext uri="{FF2B5EF4-FFF2-40B4-BE49-F238E27FC236}">
                    <a16:creationId xmlns:a16="http://schemas.microsoft.com/office/drawing/2014/main" id="{9D9D5719-1492-D222-606D-8230C2B62E1C}"/>
                  </a:ext>
                </a:extLst>
              </p:cNvPr>
              <p:cNvSpPr/>
              <p:nvPr/>
            </p:nvSpPr>
            <p:spPr>
              <a:xfrm>
                <a:off x="7331807" y="3259422"/>
                <a:ext cx="3443377" cy="7172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spcBef>
                    <a:spcPct val="20000"/>
                  </a:spcBef>
                  <a:spcAft>
                    <a:spcPts val="600"/>
                  </a:spcAft>
                </a:pPr>
                <a:r>
                  <a:rPr lang="it-IT" sz="2800" dirty="0">
                    <a:solidFill>
                      <a:schemeClr val="bg1"/>
                    </a:solidFill>
                  </a:rPr>
                  <a:t>Terapia genica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810CEF-EE45-8CED-4FA7-7AFCE2490F13}"/>
                </a:ext>
              </a:extLst>
            </p:cNvPr>
            <p:cNvGrpSpPr/>
            <p:nvPr/>
          </p:nvGrpSpPr>
          <p:grpSpPr>
            <a:xfrm>
              <a:off x="6989302" y="2313057"/>
              <a:ext cx="4396153" cy="1709615"/>
              <a:chOff x="6848229" y="4183844"/>
              <a:chExt cx="4396153" cy="1709615"/>
            </a:xfrm>
          </p:grpSpPr>
          <p:sp>
            <p:nvSpPr>
              <p:cNvPr id="3" name="Rettangolo 2">
                <a:extLst>
                  <a:ext uri="{FF2B5EF4-FFF2-40B4-BE49-F238E27FC236}">
                    <a16:creationId xmlns:a16="http://schemas.microsoft.com/office/drawing/2014/main" id="{8F13BC33-81D0-2E06-533E-8C9B7990A788}"/>
                  </a:ext>
                </a:extLst>
              </p:cNvPr>
              <p:cNvSpPr/>
              <p:nvPr/>
            </p:nvSpPr>
            <p:spPr>
              <a:xfrm>
                <a:off x="7155960" y="4183844"/>
                <a:ext cx="3800232" cy="170961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" name="Rettangolo 3">
                <a:extLst>
                  <a:ext uri="{FF2B5EF4-FFF2-40B4-BE49-F238E27FC236}">
                    <a16:creationId xmlns:a16="http://schemas.microsoft.com/office/drawing/2014/main" id="{E5A5E276-1811-98BA-0D47-4F9308C2233B}"/>
                  </a:ext>
                </a:extLst>
              </p:cNvPr>
              <p:cNvSpPr/>
              <p:nvPr/>
            </p:nvSpPr>
            <p:spPr>
              <a:xfrm>
                <a:off x="6848229" y="4276651"/>
                <a:ext cx="4396153" cy="61546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it-IT" sz="2800" b="1" dirty="0">
                    <a:solidFill>
                      <a:schemeClr val="accent1"/>
                    </a:solidFill>
                    <a:ea typeface="+mn-lt"/>
                    <a:cs typeface="+mn-lt"/>
                  </a:rPr>
                  <a:t>Limiti</a:t>
                </a:r>
                <a:endParaRPr lang="it-IT" dirty="0"/>
              </a:p>
            </p:txBody>
          </p:sp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DDCC9CD0-A3DC-D3E6-B195-D42C770C6ECB}"/>
                  </a:ext>
                </a:extLst>
              </p:cNvPr>
              <p:cNvSpPr/>
              <p:nvPr/>
            </p:nvSpPr>
            <p:spPr>
              <a:xfrm>
                <a:off x="7331807" y="5030267"/>
                <a:ext cx="3443377" cy="717208"/>
              </a:xfrm>
              <a:prstGeom prst="rect">
                <a:avLst/>
              </a:prstGeom>
              <a:solidFill>
                <a:srgbClr val="4590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spcBef>
                    <a:spcPct val="20000"/>
                  </a:spcBef>
                  <a:spcAft>
                    <a:spcPts val="600"/>
                  </a:spcAft>
                </a:pPr>
                <a:r>
                  <a:rPr lang="it-IT" sz="2800" dirty="0">
                    <a:solidFill>
                      <a:schemeClr val="tx1"/>
                    </a:solidFill>
                  </a:rPr>
                  <a:t>Scalabilità costrutto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674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6A36FD5-37C4-5D4F-908A-2B2BDE3D0E7D}"/>
              </a:ext>
            </a:extLst>
          </p:cNvPr>
          <p:cNvSpPr/>
          <p:nvPr/>
        </p:nvSpPr>
        <p:spPr>
          <a:xfrm>
            <a:off x="1867436" y="1481070"/>
            <a:ext cx="8628845" cy="3820732"/>
          </a:xfrm>
          <a:prstGeom prst="rect">
            <a:avLst/>
          </a:prstGeom>
          <a:solidFill>
            <a:srgbClr val="4590B8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solidFill>
                  <a:schemeClr val="accent1"/>
                </a:solidFill>
              </a:rPr>
              <a:t>GRAZIE PER L'ATTENZIONE</a:t>
            </a:r>
          </a:p>
        </p:txBody>
      </p:sp>
    </p:spTree>
    <p:extLst>
      <p:ext uri="{BB962C8B-B14F-4D97-AF65-F5344CB8AC3E}">
        <p14:creationId xmlns:p14="http://schemas.microsoft.com/office/powerpoint/2010/main" val="310690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FA8C-E5C4-5B94-A5B8-B6C73532A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8D5818-185B-0E19-C76D-429E6231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5456"/>
            <a:ext cx="11029616" cy="1013800"/>
          </a:xfrm>
        </p:spPr>
        <p:txBody>
          <a:bodyPr/>
          <a:lstStyle/>
          <a:p>
            <a:r>
              <a:rPr lang="it-IT" dirty="0"/>
              <a:t>Bibliografia (articoli scientifici)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749D7D-B21F-C777-9ABF-66B07430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82804"/>
            <a:ext cx="11029615" cy="4486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dirty="0">
              <a:ea typeface="+mn-lt"/>
              <a:cs typeface="+mn-lt"/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CE9BEA-F884-B269-0189-71103DB8FE56}"/>
              </a:ext>
            </a:extLst>
          </p:cNvPr>
          <p:cNvSpPr txBox="1"/>
          <p:nvPr/>
        </p:nvSpPr>
        <p:spPr>
          <a:xfrm>
            <a:off x="376999" y="1715021"/>
            <a:ext cx="11539602" cy="670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Caroline Le </a:t>
            </a:r>
            <a:r>
              <a:rPr lang="it-IT" sz="2000" dirty="0" err="1">
                <a:ea typeface="+mn-lt"/>
                <a:cs typeface="+mn-lt"/>
              </a:rPr>
              <a:t>Guiner</a:t>
            </a:r>
            <a:r>
              <a:rPr lang="it-IT" sz="2000" dirty="0">
                <a:ea typeface="+mn-lt"/>
                <a:cs typeface="+mn-lt"/>
              </a:rPr>
              <a:t>, Laurent </a:t>
            </a:r>
            <a:r>
              <a:rPr lang="it-IT" sz="2000" dirty="0" err="1">
                <a:ea typeface="+mn-lt"/>
                <a:cs typeface="+mn-lt"/>
              </a:rPr>
              <a:t>Servais</a:t>
            </a:r>
            <a:r>
              <a:rPr lang="it-IT" sz="2000" dirty="0">
                <a:ea typeface="+mn-lt"/>
                <a:cs typeface="+mn-lt"/>
              </a:rPr>
              <a:t>, Marie </a:t>
            </a:r>
            <a:r>
              <a:rPr lang="it-IT" sz="2000" dirty="0" err="1">
                <a:ea typeface="+mn-lt"/>
                <a:cs typeface="+mn-lt"/>
              </a:rPr>
              <a:t>Montus</a:t>
            </a:r>
            <a:r>
              <a:rPr lang="it-IT" sz="2000" dirty="0">
                <a:ea typeface="+mn-lt"/>
                <a:cs typeface="+mn-lt"/>
              </a:rPr>
              <a:t>, et al. </a:t>
            </a:r>
            <a:r>
              <a:rPr lang="it-IT" sz="2000" i="1" dirty="0">
                <a:ea typeface="+mn-lt"/>
                <a:cs typeface="+mn-lt"/>
              </a:rPr>
              <a:t>"Long-</a:t>
            </a:r>
            <a:r>
              <a:rPr lang="it-IT" sz="2000" i="1" dirty="0" err="1">
                <a:ea typeface="+mn-lt"/>
                <a:cs typeface="+mn-lt"/>
              </a:rPr>
              <a:t>term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microdystrophin</a:t>
            </a:r>
            <a:r>
              <a:rPr lang="it-IT" sz="2000" i="1" dirty="0">
                <a:ea typeface="+mn-lt"/>
                <a:cs typeface="+mn-lt"/>
              </a:rPr>
              <a:t> gene therapy </a:t>
            </a:r>
            <a:r>
              <a:rPr lang="it-IT" sz="2000" i="1" dirty="0" err="1">
                <a:ea typeface="+mn-lt"/>
                <a:cs typeface="+mn-lt"/>
              </a:rPr>
              <a:t>is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effective</a:t>
            </a:r>
            <a:r>
              <a:rPr lang="it-IT" sz="2000" i="1" dirty="0">
                <a:ea typeface="+mn-lt"/>
                <a:cs typeface="+mn-lt"/>
              </a:rPr>
              <a:t> in a canine model of Duchenne </a:t>
            </a:r>
            <a:r>
              <a:rPr lang="it-IT" sz="2000" i="1" dirty="0" err="1">
                <a:ea typeface="+mn-lt"/>
                <a:cs typeface="+mn-lt"/>
              </a:rPr>
              <a:t>muscular</a:t>
            </a:r>
            <a:r>
              <a:rPr lang="it-IT" sz="2000" i="1" dirty="0">
                <a:ea typeface="+mn-lt"/>
                <a:cs typeface="+mn-lt"/>
              </a:rPr>
              <a:t> dystrophy",2016</a:t>
            </a:r>
            <a:endParaRPr lang="it-IT" sz="2000" dirty="0"/>
          </a:p>
          <a:p>
            <a:pPr marL="457200" indent="-457200">
              <a:buAutoNum type="arabicPeriod"/>
            </a:pPr>
            <a:endParaRPr lang="it-IT" sz="2000" i="1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Juan </a:t>
            </a:r>
            <a:r>
              <a:rPr lang="it-IT" sz="2000" dirty="0" err="1">
                <a:ea typeface="+mn-lt"/>
                <a:cs typeface="+mn-lt"/>
              </a:rPr>
              <a:t>Liu</a:t>
            </a:r>
            <a:r>
              <a:rPr lang="it-IT" sz="2000" dirty="0">
                <a:ea typeface="+mn-lt"/>
                <a:cs typeface="+mn-lt"/>
              </a:rPr>
              <a:t>, Dominik Saul, </a:t>
            </a:r>
            <a:r>
              <a:rPr lang="it-IT" sz="2000" dirty="0" err="1">
                <a:ea typeface="+mn-lt"/>
                <a:cs typeface="+mn-lt"/>
              </a:rPr>
              <a:t>Kai</a:t>
            </a:r>
            <a:r>
              <a:rPr lang="it-IT" sz="2000" dirty="0">
                <a:ea typeface="+mn-lt"/>
                <a:cs typeface="+mn-lt"/>
              </a:rPr>
              <a:t> Oliver </a:t>
            </a:r>
            <a:r>
              <a:rPr lang="it-IT" sz="2000" dirty="0" err="1">
                <a:ea typeface="+mn-lt"/>
                <a:cs typeface="+mn-lt"/>
              </a:rPr>
              <a:t>Böker</a:t>
            </a:r>
            <a:r>
              <a:rPr lang="it-IT" sz="2000" dirty="0">
                <a:ea typeface="+mn-lt"/>
                <a:cs typeface="+mn-lt"/>
              </a:rPr>
              <a:t>, Jennifer Ernst, Wolfgang Lehman and </a:t>
            </a:r>
            <a:r>
              <a:rPr lang="it-IT" sz="2000" dirty="0" err="1">
                <a:ea typeface="+mn-lt"/>
                <a:cs typeface="+mn-lt"/>
              </a:rPr>
              <a:t>Arndt</a:t>
            </a:r>
            <a:r>
              <a:rPr lang="it-IT" sz="2000" dirty="0">
                <a:ea typeface="+mn-lt"/>
                <a:cs typeface="+mn-lt"/>
              </a:rPr>
              <a:t> F. Schilling, "</a:t>
            </a:r>
            <a:r>
              <a:rPr lang="it-IT" sz="2000" i="1" dirty="0" err="1">
                <a:ea typeface="+mn-lt"/>
                <a:cs typeface="+mn-lt"/>
              </a:rPr>
              <a:t>Current</a:t>
            </a:r>
            <a:r>
              <a:rPr lang="it-IT" sz="2000" i="1" dirty="0">
                <a:ea typeface="+mn-lt"/>
                <a:cs typeface="+mn-lt"/>
              </a:rPr>
              <a:t> Methods for </a:t>
            </a:r>
            <a:r>
              <a:rPr lang="it-IT" sz="2000" i="1" dirty="0" err="1">
                <a:ea typeface="+mn-lt"/>
                <a:cs typeface="+mn-lt"/>
              </a:rPr>
              <a:t>Skeletal</a:t>
            </a:r>
            <a:r>
              <a:rPr lang="it-IT" sz="2000" i="1" dirty="0">
                <a:ea typeface="+mn-lt"/>
                <a:cs typeface="+mn-lt"/>
              </a:rPr>
              <a:t> Muscle </a:t>
            </a:r>
            <a:r>
              <a:rPr lang="it-IT" sz="2000" i="1" dirty="0" err="1">
                <a:ea typeface="+mn-lt"/>
                <a:cs typeface="+mn-lt"/>
              </a:rPr>
              <a:t>Tissue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Repair</a:t>
            </a:r>
            <a:r>
              <a:rPr lang="it-IT" sz="2000" i="1" dirty="0">
                <a:ea typeface="+mn-lt"/>
                <a:cs typeface="+mn-lt"/>
              </a:rPr>
              <a:t> and Regeneration</a:t>
            </a:r>
            <a:r>
              <a:rPr lang="it-IT" sz="2000" dirty="0">
                <a:ea typeface="+mn-lt"/>
                <a:cs typeface="+mn-lt"/>
              </a:rPr>
              <a:t>",2018</a:t>
            </a:r>
          </a:p>
          <a:p>
            <a:pPr marL="457200" indent="-457200">
              <a:buAutoNum type="arabicPeriod"/>
            </a:pPr>
            <a:endParaRPr lang="it-IT" sz="2000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Valentina Palmieri, Francesca </a:t>
            </a:r>
            <a:r>
              <a:rPr lang="it-IT" sz="2000" dirty="0" err="1">
                <a:ea typeface="+mn-lt"/>
                <a:cs typeface="+mn-lt"/>
              </a:rPr>
              <a:t>Sciandra</a:t>
            </a:r>
            <a:r>
              <a:rPr lang="it-IT" sz="2000" dirty="0">
                <a:ea typeface="+mn-lt"/>
                <a:cs typeface="+mn-lt"/>
              </a:rPr>
              <a:t>, Manuela Bozzi, Marco Di Spirito and Massimiliano Papi,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sz="2000" i="1" dirty="0">
                <a:ea typeface="+mn-lt"/>
                <a:cs typeface="+mn-lt"/>
              </a:rPr>
              <a:t>"3D Graphene Scaffolds for </a:t>
            </a:r>
            <a:r>
              <a:rPr lang="it-IT" sz="2000" i="1" dirty="0" err="1">
                <a:ea typeface="+mn-lt"/>
                <a:cs typeface="+mn-lt"/>
              </a:rPr>
              <a:t>Skeletal</a:t>
            </a:r>
            <a:r>
              <a:rPr lang="it-IT" sz="2000" i="1" dirty="0">
                <a:ea typeface="+mn-lt"/>
                <a:cs typeface="+mn-lt"/>
              </a:rPr>
              <a:t> Muscle </a:t>
            </a:r>
            <a:r>
              <a:rPr lang="it-IT" sz="2000" i="1" dirty="0" err="1">
                <a:ea typeface="+mn-lt"/>
                <a:cs typeface="+mn-lt"/>
              </a:rPr>
              <a:t>Regeneration</a:t>
            </a:r>
            <a:r>
              <a:rPr lang="it-IT" sz="2000" i="1" dirty="0">
                <a:ea typeface="+mn-lt"/>
                <a:cs typeface="+mn-lt"/>
              </a:rPr>
              <a:t>: Future </a:t>
            </a:r>
            <a:r>
              <a:rPr lang="it-IT" sz="2000" i="1" dirty="0" err="1">
                <a:ea typeface="+mn-lt"/>
                <a:cs typeface="+mn-lt"/>
              </a:rPr>
              <a:t>Perspectives</a:t>
            </a:r>
            <a:r>
              <a:rPr lang="it-IT" sz="2000" i="1" dirty="0">
                <a:solidFill>
                  <a:srgbClr val="282828"/>
                </a:solidFill>
                <a:ea typeface="+mn-lt"/>
                <a:cs typeface="+mn-lt"/>
              </a:rPr>
              <a:t>", </a:t>
            </a:r>
            <a:r>
              <a:rPr lang="it-IT" sz="2000" dirty="0">
                <a:solidFill>
                  <a:srgbClr val="282828"/>
                </a:solidFill>
                <a:ea typeface="+mn-lt"/>
                <a:cs typeface="+mn-lt"/>
              </a:rPr>
              <a:t>2020</a:t>
            </a:r>
          </a:p>
          <a:p>
            <a:pPr marL="457200" indent="-457200">
              <a:buAutoNum type="arabicPeriod"/>
            </a:pPr>
            <a:endParaRPr lang="it-IT" sz="2000" dirty="0">
              <a:solidFill>
                <a:srgbClr val="282828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Diana Massai, et al. '</a:t>
            </a:r>
            <a:r>
              <a:rPr lang="it-IT" sz="2000" i="1" dirty="0">
                <a:ea typeface="+mn-lt"/>
                <a:cs typeface="+mn-lt"/>
              </a:rPr>
              <a:t>'</a:t>
            </a:r>
            <a:r>
              <a:rPr lang="it-IT" sz="2000" i="1" dirty="0" err="1">
                <a:ea typeface="+mn-lt"/>
                <a:cs typeface="+mn-lt"/>
              </a:rPr>
              <a:t>Bioreactor</a:t>
            </a:r>
            <a:r>
              <a:rPr lang="it-IT" sz="2000" i="1" dirty="0">
                <a:ea typeface="+mn-lt"/>
                <a:cs typeface="+mn-lt"/>
              </a:rPr>
              <a:t> Platform for </a:t>
            </a:r>
            <a:r>
              <a:rPr lang="it-IT" sz="2000" i="1" dirty="0" err="1">
                <a:ea typeface="+mn-lt"/>
                <a:cs typeface="+mn-lt"/>
              </a:rPr>
              <a:t>Biomimetic</a:t>
            </a:r>
            <a:r>
              <a:rPr lang="it-IT" sz="2000" i="1" dirty="0">
                <a:ea typeface="+mn-lt"/>
                <a:cs typeface="+mn-lt"/>
              </a:rPr>
              <a:t> Culture and in situ Monitoring of the </a:t>
            </a:r>
            <a:r>
              <a:rPr lang="it-IT" sz="2000" i="1" dirty="0" err="1">
                <a:ea typeface="+mn-lt"/>
                <a:cs typeface="+mn-lt"/>
              </a:rPr>
              <a:t>Mechanical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Response</a:t>
            </a:r>
            <a:r>
              <a:rPr lang="it-IT" sz="2000" i="1" dirty="0">
                <a:ea typeface="+mn-lt"/>
                <a:cs typeface="+mn-lt"/>
              </a:rPr>
              <a:t> of in vitro </a:t>
            </a:r>
            <a:r>
              <a:rPr lang="it-IT" sz="2000" i="1" dirty="0" err="1">
                <a:ea typeface="+mn-lt"/>
                <a:cs typeface="+mn-lt"/>
              </a:rPr>
              <a:t>Engineered</a:t>
            </a:r>
            <a:r>
              <a:rPr lang="it-IT" sz="2000" i="1" dirty="0">
                <a:ea typeface="+mn-lt"/>
                <a:cs typeface="+mn-lt"/>
              </a:rPr>
              <a:t> Models of </a:t>
            </a:r>
            <a:r>
              <a:rPr lang="it-IT" sz="2000" i="1" dirty="0" err="1">
                <a:ea typeface="+mn-lt"/>
                <a:cs typeface="+mn-lt"/>
              </a:rPr>
              <a:t>Cardiac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Tissue</a:t>
            </a:r>
            <a:r>
              <a:rPr lang="it-IT" sz="2000" dirty="0">
                <a:ea typeface="+mn-lt"/>
                <a:cs typeface="+mn-lt"/>
              </a:rPr>
              <a:t>'', Front </a:t>
            </a:r>
            <a:r>
              <a:rPr lang="it-IT" sz="2000" dirty="0" err="1">
                <a:ea typeface="+mn-lt"/>
                <a:cs typeface="+mn-lt"/>
              </a:rPr>
              <a:t>Bioeng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Biotechnol</a:t>
            </a:r>
            <a:r>
              <a:rPr lang="it-IT" sz="2000" dirty="0">
                <a:ea typeface="+mn-lt"/>
                <a:cs typeface="+mn-lt"/>
              </a:rPr>
              <a:t>. 2020</a:t>
            </a:r>
          </a:p>
          <a:p>
            <a:pPr marL="457200" indent="-457200">
              <a:buAutoNum type="arabicPeriod"/>
            </a:pPr>
            <a:endParaRPr lang="it-IT" sz="2000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Giovanni </a:t>
            </a:r>
            <a:r>
              <a:rPr lang="it-IT" sz="2000" dirty="0" err="1">
                <a:ea typeface="+mn-lt"/>
                <a:cs typeface="+mn-lt"/>
              </a:rPr>
              <a:t>Putame</a:t>
            </a:r>
            <a:r>
              <a:rPr lang="it-IT" sz="2000" dirty="0">
                <a:ea typeface="+mn-lt"/>
                <a:cs typeface="+mn-lt"/>
              </a:rPr>
              <a:t>, et al. '</a:t>
            </a:r>
            <a:r>
              <a:rPr lang="it-IT" sz="2000" i="1" dirty="0">
                <a:ea typeface="+mn-lt"/>
                <a:cs typeface="+mn-lt"/>
              </a:rPr>
              <a:t>'Compact and </a:t>
            </a:r>
            <a:r>
              <a:rPr lang="it-IT" sz="2000" i="1" dirty="0" err="1">
                <a:ea typeface="+mn-lt"/>
                <a:cs typeface="+mn-lt"/>
              </a:rPr>
              <a:t>tunable</a:t>
            </a:r>
            <a:r>
              <a:rPr lang="it-IT" sz="2000" i="1" dirty="0">
                <a:ea typeface="+mn-lt"/>
                <a:cs typeface="+mn-lt"/>
              </a:rPr>
              <a:t> stretch </a:t>
            </a:r>
            <a:r>
              <a:rPr lang="it-IT" sz="2000" i="1" dirty="0" err="1">
                <a:ea typeface="+mn-lt"/>
                <a:cs typeface="+mn-lt"/>
              </a:rPr>
              <a:t>bioreactor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advancing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tissue</a:t>
            </a:r>
            <a:r>
              <a:rPr lang="it-IT" sz="2000" i="1" dirty="0">
                <a:ea typeface="+mn-lt"/>
                <a:cs typeface="+mn-lt"/>
              </a:rPr>
              <a:t> engineering </a:t>
            </a:r>
            <a:r>
              <a:rPr lang="it-IT" sz="2000" i="1" dirty="0" err="1">
                <a:ea typeface="+mn-lt"/>
                <a:cs typeface="+mn-lt"/>
              </a:rPr>
              <a:t>implementation</a:t>
            </a:r>
            <a:r>
              <a:rPr lang="it-IT" sz="2000" i="1" dirty="0">
                <a:ea typeface="+mn-lt"/>
                <a:cs typeface="+mn-lt"/>
              </a:rPr>
              <a:t>.  Application to </a:t>
            </a:r>
            <a:r>
              <a:rPr lang="it-IT" sz="2000" i="1" dirty="0" err="1">
                <a:ea typeface="+mn-lt"/>
                <a:cs typeface="+mn-lt"/>
              </a:rPr>
              <a:t>engineered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cardiac</a:t>
            </a:r>
            <a:r>
              <a:rPr lang="it-IT" sz="2000" i="1" dirty="0">
                <a:ea typeface="+mn-lt"/>
                <a:cs typeface="+mn-lt"/>
              </a:rPr>
              <a:t> </a:t>
            </a:r>
            <a:r>
              <a:rPr lang="it-IT" sz="2000" i="1" dirty="0" err="1">
                <a:ea typeface="+mn-lt"/>
                <a:cs typeface="+mn-lt"/>
              </a:rPr>
              <a:t>constructs</a:t>
            </a:r>
            <a:r>
              <a:rPr lang="it-IT" sz="2000" dirty="0">
                <a:ea typeface="+mn-lt"/>
                <a:cs typeface="+mn-lt"/>
              </a:rPr>
              <a:t>'', </a:t>
            </a:r>
            <a:r>
              <a:rPr lang="it-IT" sz="2000" dirty="0" err="1">
                <a:ea typeface="+mn-lt"/>
                <a:cs typeface="+mn-lt"/>
              </a:rPr>
              <a:t>Med</a:t>
            </a:r>
            <a:r>
              <a:rPr lang="it-IT" sz="2000" dirty="0">
                <a:ea typeface="+mn-lt"/>
                <a:cs typeface="+mn-lt"/>
              </a:rPr>
              <a:t> Eng </a:t>
            </a:r>
            <a:r>
              <a:rPr lang="it-IT" sz="2000" dirty="0" err="1">
                <a:ea typeface="+mn-lt"/>
                <a:cs typeface="+mn-lt"/>
              </a:rPr>
              <a:t>Phys</a:t>
            </a:r>
            <a:r>
              <a:rPr lang="it-IT" sz="2000" dirty="0">
                <a:ea typeface="+mn-lt"/>
                <a:cs typeface="+mn-lt"/>
              </a:rPr>
              <a:t>, 2020</a:t>
            </a:r>
          </a:p>
          <a:p>
            <a:pPr marL="457200" indent="-457200">
              <a:buAutoNum type="arabicPeriod"/>
            </a:pPr>
            <a:endParaRPr lang="it-IT" sz="2000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Peter</a:t>
            </a:r>
            <a:r>
              <a:rPr lang="it-IT" sz="20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it-IT" sz="2000" dirty="0" err="1">
                <a:solidFill>
                  <a:srgbClr val="000000"/>
                </a:solidFill>
                <a:ea typeface="+mn-lt"/>
                <a:cs typeface="+mn-lt"/>
              </a:rPr>
              <a:t>Rolfe</a:t>
            </a:r>
            <a:r>
              <a:rPr lang="it-IT" sz="2000" dirty="0">
                <a:solidFill>
                  <a:srgbClr val="000000"/>
                </a:solidFill>
                <a:ea typeface="+mn-lt"/>
                <a:cs typeface="+mn-lt"/>
              </a:rPr>
              <a:t>. ''</a:t>
            </a:r>
            <a:r>
              <a:rPr lang="it-IT" sz="2000" i="1" dirty="0">
                <a:solidFill>
                  <a:srgbClr val="000000"/>
                </a:solidFill>
                <a:ea typeface="+mn-lt"/>
                <a:cs typeface="+mn-lt"/>
              </a:rPr>
              <a:t>Sensing in </a:t>
            </a:r>
            <a:r>
              <a:rPr lang="it-IT" sz="2000" i="1" dirty="0" err="1">
                <a:solidFill>
                  <a:srgbClr val="000000"/>
                </a:solidFill>
                <a:ea typeface="+mn-lt"/>
                <a:cs typeface="+mn-lt"/>
              </a:rPr>
              <a:t>tissue</a:t>
            </a:r>
            <a:r>
              <a:rPr lang="it-IT" sz="2000" i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000" i="1" dirty="0" err="1">
                <a:solidFill>
                  <a:srgbClr val="000000"/>
                </a:solidFill>
                <a:ea typeface="+mn-lt"/>
                <a:cs typeface="+mn-lt"/>
              </a:rPr>
              <a:t>bioreactors</a:t>
            </a:r>
            <a:r>
              <a:rPr lang="it-IT" sz="2000" dirty="0">
                <a:solidFill>
                  <a:srgbClr val="000000"/>
                </a:solidFill>
                <a:ea typeface="+mn-lt"/>
                <a:cs typeface="+mn-lt"/>
              </a:rPr>
              <a:t>''. </a:t>
            </a:r>
            <a:r>
              <a:rPr lang="it-IT" sz="2000" dirty="0" err="1">
                <a:solidFill>
                  <a:srgbClr val="000000"/>
                </a:solidFill>
                <a:ea typeface="+mn-lt"/>
                <a:cs typeface="+mn-lt"/>
              </a:rPr>
              <a:t>Meas</a:t>
            </a:r>
            <a:r>
              <a:rPr lang="it-IT" sz="2000" dirty="0">
                <a:solidFill>
                  <a:srgbClr val="000000"/>
                </a:solidFill>
                <a:ea typeface="+mn-lt"/>
                <a:cs typeface="+mn-lt"/>
              </a:rPr>
              <a:t>. Sci. </a:t>
            </a:r>
            <a:r>
              <a:rPr lang="it-IT" sz="2000" dirty="0" err="1">
                <a:solidFill>
                  <a:srgbClr val="000000"/>
                </a:solidFill>
                <a:ea typeface="+mn-lt"/>
                <a:cs typeface="+mn-lt"/>
              </a:rPr>
              <a:t>Technol</a:t>
            </a:r>
            <a:r>
              <a:rPr lang="it-IT" sz="2000" dirty="0">
                <a:solidFill>
                  <a:srgbClr val="000000"/>
                </a:solidFill>
                <a:ea typeface="+mn-lt"/>
                <a:cs typeface="+mn-lt"/>
              </a:rPr>
              <a:t>. 17, </a:t>
            </a:r>
            <a:r>
              <a:rPr lang="it-IT" sz="2000" i="1" dirty="0">
                <a:solidFill>
                  <a:srgbClr val="000000"/>
                </a:solidFill>
                <a:ea typeface="+mn-lt"/>
                <a:cs typeface="+mn-lt"/>
              </a:rPr>
              <a:t>2006</a:t>
            </a:r>
            <a:endParaRPr lang="it-IT" dirty="0"/>
          </a:p>
          <a:p>
            <a:pPr marL="457200" indent="-457200">
              <a:buAutoNum type="arabicPeriod"/>
            </a:pPr>
            <a:endParaRPr lang="it-IT" sz="2000" dirty="0">
              <a:solidFill>
                <a:srgbClr val="282828"/>
              </a:solidFill>
            </a:endParaRPr>
          </a:p>
          <a:p>
            <a:endParaRPr lang="it-IT" b="1" dirty="0">
              <a:solidFill>
                <a:srgbClr val="000000"/>
              </a:solidFill>
              <a:ea typeface="+mn-lt"/>
              <a:cs typeface="+mn-lt"/>
            </a:endParaRPr>
          </a:p>
          <a:p>
            <a:br>
              <a:rPr lang="it-IT" b="1" dirty="0">
                <a:ea typeface="+mn-lt"/>
                <a:cs typeface="+mn-lt"/>
              </a:rPr>
            </a:br>
            <a:endParaRPr lang="it-IT" b="1" dirty="0">
              <a:ea typeface="+mn-lt"/>
              <a:cs typeface="+mn-lt"/>
            </a:endParaRPr>
          </a:p>
          <a:p>
            <a:endParaRPr lang="it-IT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55734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ADABA1-FC00-5460-FEA7-8BCA69DA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(link componenti comprati e materiali utilizzati)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EBE999-40B8-B6EF-F038-D256C1321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12" y="1791691"/>
            <a:ext cx="11304404" cy="48028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Motore: </a:t>
            </a:r>
            <a:r>
              <a:rPr lang="it-IT" sz="1200" dirty="0">
                <a:ea typeface="+mn-lt"/>
                <a:cs typeface="+mn-lt"/>
                <a:hlinkClick r:id="rId2"/>
              </a:rPr>
              <a:t>https://www.ipcmotors.com/resources/motion-control/linear-motion-products/linear-actuators/Linear_Stepper.pdf</a:t>
            </a:r>
            <a:endParaRPr lang="it-IT" sz="1200"/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Cella di carico: </a:t>
            </a:r>
            <a:r>
              <a:rPr lang="it-IT" sz="1200" dirty="0">
                <a:ea typeface="+mn-lt"/>
                <a:cs typeface="+mn-lt"/>
                <a:hlinkClick r:id="rId3"/>
              </a:rPr>
              <a:t>https://www.memidos.com/wp-content/uploads/2022/09/EMS20_en.pdf</a:t>
            </a:r>
            <a:endParaRPr lang="it-IT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Pompa: </a:t>
            </a:r>
            <a:r>
              <a:rPr lang="it-IT" sz="1200" dirty="0">
                <a:ea typeface="+mn-lt"/>
                <a:cs typeface="+mn-lt"/>
                <a:hlinkClick r:id="rId4"/>
              </a:rPr>
              <a:t>https://www.fluidcontrol24.com/gx00-2j-precise-laboratory-peristaltic-pump-up-to-3000-ml-min-ip65-incubator.html?gclid=Cj0KCQiAwP6sBhDAARIsAPfK_wa21ydN64MwmxHlP8OHI327fzEpfb73sDVahwe94cb2Ni3Su2urANoaAui3EALw_wcB&amp;noindex=true</a:t>
            </a:r>
            <a:endParaRPr lang="it-IT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1200" err="1">
                <a:ea typeface="+mn-lt"/>
                <a:cs typeface="+mn-lt"/>
              </a:rPr>
              <a:t>Luer</a:t>
            </a:r>
            <a:r>
              <a:rPr lang="it-IT" sz="1200" dirty="0">
                <a:ea typeface="+mn-lt"/>
                <a:cs typeface="+mn-lt"/>
              </a:rPr>
              <a:t>: </a:t>
            </a:r>
            <a:r>
              <a:rPr lang="it-IT" sz="1200" dirty="0">
                <a:ea typeface="+mn-lt"/>
                <a:cs typeface="+mn-lt"/>
                <a:hlinkClick r:id="rId5"/>
              </a:rPr>
              <a:t>https://www.cpcworldwide.com/General-Purpose/Products/Fittings/FitQuik-Connectors-Fittings/ID/LM41</a:t>
            </a:r>
            <a:endParaRPr lang="it-IT" sz="1200"/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Guarnizioni: </a:t>
            </a:r>
            <a:r>
              <a:rPr lang="it-IT" sz="1200" dirty="0">
                <a:ea typeface="+mn-lt"/>
                <a:cs typeface="+mn-lt"/>
                <a:hlinkClick r:id="rId6"/>
              </a:rPr>
              <a:t>https://www.tigerguarnizioni.com/guarnizioni/guarnizioni-disegno/</a:t>
            </a:r>
            <a:endParaRPr lang="it-IT" sz="1200"/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Soffietti: </a:t>
            </a:r>
            <a:r>
              <a:rPr lang="it-IT" sz="1200" dirty="0">
                <a:ea typeface="+mn-lt"/>
                <a:cs typeface="+mn-lt"/>
                <a:hlinkClick r:id="rId7"/>
              </a:rPr>
              <a:t>https://www.tecnopreneitalia.com/soffietti-neoprene</a:t>
            </a:r>
            <a:endParaRPr lang="it-IT" sz="1200"/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Passacavo: </a:t>
            </a:r>
            <a:r>
              <a:rPr lang="it-IT" sz="1200" u="sng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https://it.rs-online.com/web/p/passacavi/6667365?cm_mmc=IT-PLA-DS3A-_-google-_-CFS_IT_IT_RS+PRO_PO4700199950-_-Cavi+e+fili-_-6667365&amp;matchtype=&amp;pla-474480647187&amp;gad_source=1&amp;gclid=Cj0KCQiAwbitBhDIARIsABfFYIL8ug6GRwaaJIl9RZpmjWGgz-rs3f1-hqpgnKvmEk2vgjYXuGGid44aAtuJEALw_wcB&amp;gclsrc=aw.ds</a:t>
            </a:r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Reservoir: </a:t>
            </a:r>
            <a:r>
              <a:rPr lang="it-IT" sz="1200" dirty="0">
                <a:ea typeface="+mn-lt"/>
                <a:cs typeface="+mn-lt"/>
                <a:hlinkClick r:id="rId8"/>
              </a:rPr>
              <a:t>https://shop.exactaoptech.com/info6376_lang_IT.htm</a:t>
            </a:r>
            <a:endParaRPr lang="it-IT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Giunti per raccordi in acciaio INOX: </a:t>
            </a:r>
            <a:r>
              <a:rPr lang="it-IT" sz="1200" dirty="0">
                <a:ea typeface="+mn-lt"/>
                <a:cs typeface="+mn-lt"/>
                <a:hlinkClick r:id="rId9"/>
              </a:rPr>
              <a:t>https://www.amazon.it/BOZONLI-Manicotti-Filettati-accoppiamento-M4%C3%978%C3%9710mm/dp/B08P1WPC5W/ref=asc_df_B08P1WPC5W/?tag=googshopit-21&amp;linkCode=df0&amp;hvadid=501095609711&amp;hvpos=&amp;hvnetw=g&amp;hvrand=12978629171808817966&amp;hvpone=&amp;hvptwo=&amp;hvqmt=&amp;hvdev=m&amp;hvdvcmdl=&amp;hvlocint=&amp;hvlocphy=1008857&amp;hvtargid=pla-1224409511942&amp;mcid=237d277d048a34f28f902adb192cf775&amp;th=1</a:t>
            </a:r>
            <a:endParaRPr lang="it-IT" sz="1200"/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Resina ''</a:t>
            </a:r>
            <a:r>
              <a:rPr lang="it-IT" sz="1200" err="1">
                <a:ea typeface="+mn-lt"/>
                <a:cs typeface="+mn-lt"/>
              </a:rPr>
              <a:t>Biomed</a:t>
            </a:r>
            <a:r>
              <a:rPr lang="it-IT" sz="1200" dirty="0">
                <a:ea typeface="+mn-lt"/>
                <a:cs typeface="+mn-lt"/>
              </a:rPr>
              <a:t> Clear </a:t>
            </a:r>
            <a:r>
              <a:rPr lang="it-IT" sz="1200" err="1">
                <a:ea typeface="+mn-lt"/>
                <a:cs typeface="+mn-lt"/>
              </a:rPr>
              <a:t>Resin</a:t>
            </a:r>
            <a:r>
              <a:rPr lang="it-IT" sz="1200" dirty="0">
                <a:ea typeface="+mn-lt"/>
                <a:cs typeface="+mn-lt"/>
              </a:rPr>
              <a:t>'': </a:t>
            </a:r>
            <a:r>
              <a:rPr lang="it-IT" sz="1200" dirty="0">
                <a:ea typeface="+mn-lt"/>
                <a:cs typeface="+mn-lt"/>
                <a:hlinkClick r:id="rId10"/>
              </a:rPr>
              <a:t>https://formlabs.com/it/negozio/materials/biomed-clear-resin/</a:t>
            </a:r>
            <a:endParaRPr lang="it-IT" sz="1200"/>
          </a:p>
          <a:p>
            <a:pPr marL="0" indent="0">
              <a:buNone/>
            </a:pPr>
            <a:r>
              <a:rPr lang="it-IT" sz="1200" dirty="0">
                <a:ea typeface="+mn-lt"/>
                <a:cs typeface="+mn-lt"/>
              </a:rPr>
              <a:t>Resina ''Clear </a:t>
            </a:r>
            <a:r>
              <a:rPr lang="it-IT" sz="1200" err="1">
                <a:ea typeface="+mn-lt"/>
                <a:cs typeface="+mn-lt"/>
              </a:rPr>
              <a:t>Resin</a:t>
            </a:r>
            <a:r>
              <a:rPr lang="it-IT" sz="1200" dirty="0">
                <a:ea typeface="+mn-lt"/>
                <a:cs typeface="+mn-lt"/>
              </a:rPr>
              <a:t>'': </a:t>
            </a:r>
            <a:r>
              <a:rPr lang="it-IT" sz="1200" dirty="0">
                <a:ea typeface="+mn-lt"/>
                <a:cs typeface="+mn-lt"/>
                <a:hlinkClick r:id="rId11"/>
              </a:rPr>
              <a:t>https://formlabs.com/it/negozio/clear-resin-1l/</a:t>
            </a:r>
            <a:endParaRPr lang="it-IT" sz="1200"/>
          </a:p>
          <a:p>
            <a:pPr marL="0" indent="0">
              <a:buNone/>
            </a:pPr>
            <a:r>
              <a:rPr lang="it-IT" sz="1200" err="1">
                <a:ea typeface="+mn-lt"/>
                <a:cs typeface="+mn-lt"/>
              </a:rPr>
              <a:t>Connnettori</a:t>
            </a:r>
            <a:r>
              <a:rPr lang="it-IT" sz="1200" dirty="0">
                <a:ea typeface="+mn-lt"/>
                <a:cs typeface="+mn-lt"/>
              </a:rPr>
              <a:t>:  </a:t>
            </a:r>
            <a:r>
              <a:rPr lang="it-IT" sz="1200" u="sng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https://www.cpcworldwide.com/Search-results#?cludoquery=innesti%20rapidi&amp;cludopage=1&amp;cludorefurl=https%3A%2F%2Fwww.cpcworldwide.com%2F&amp;cludorefpt=Quick%20Connect%20%26%20Disconnect%20Fittings%20%7C%20Coupling%20Solutions%20%7C%20CPC&amp;cludoinputtype=standard&amp;cludoengine=10000009</a:t>
            </a:r>
            <a:endParaRPr lang="it-IT" sz="1200" u="sng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908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B084A1-F3A2-4BF8-BB6A-E677B5BD7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0965C0-22E8-4A47-9A17-4E6078D0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D2B5D8-8EFC-35BB-B622-DD8D0401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833403"/>
            <a:ext cx="3089189" cy="1884745"/>
          </a:xfrm>
        </p:spPr>
        <p:txBody>
          <a:bodyPr anchor="ctr">
            <a:normAutofit/>
          </a:bodyPr>
          <a:lstStyle/>
          <a:p>
            <a:r>
              <a:rPr lang="it-IT" dirty="0"/>
              <a:t>applicazioni e scopo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D63C01-EC27-44CF-85D4-0C65696F1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57BCC7-232D-4B6C-920B-D0696A3C8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E8CD9E-3CE2-487B-AA8E-6E386CD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072055-5AB5-A6B7-5A4E-46E9C80A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9" t="2693" b="11542"/>
          <a:stretch/>
        </p:blipFill>
        <p:spPr>
          <a:xfrm>
            <a:off x="4757467" y="608677"/>
            <a:ext cx="2660873" cy="23293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8F42A1F-0F67-4856-AEB3-D2AC390D2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modello, design&#10;&#10;Descrizione generata automaticamente">
            <a:extLst>
              <a:ext uri="{FF2B5EF4-FFF2-40B4-BE49-F238E27FC236}">
                <a16:creationId xmlns:a16="http://schemas.microsoft.com/office/drawing/2014/main" id="{9616D4C1-E867-B5F5-043B-C20D7F85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" t="3644" r="3261" b="15385"/>
          <a:stretch/>
        </p:blipFill>
        <p:spPr>
          <a:xfrm>
            <a:off x="8478993" y="649227"/>
            <a:ext cx="2817425" cy="21729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18DC9CC-CE0B-48A6-8164-0D10E9E6C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614D6F-5242-5218-0E4A-5E589C2F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152671"/>
            <a:ext cx="6864154" cy="325055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it-IT" sz="2400" b="1" dirty="0"/>
              <a:t>Distrofia di Duchenne</a:t>
            </a:r>
            <a:r>
              <a:rPr lang="it-IT" sz="2400" dirty="0"/>
              <a:t>:</a:t>
            </a:r>
          </a:p>
          <a:p>
            <a:pPr marL="305435" indent="-305435">
              <a:lnSpc>
                <a:spcPct val="90000"/>
              </a:lnSpc>
              <a:buFont typeface="Arial" panose="05020102010507070707" pitchFamily="18" charset="2"/>
              <a:buChar char="•"/>
            </a:pPr>
            <a:r>
              <a:rPr lang="it-IT" sz="2000" dirty="0"/>
              <a:t>Patologia genica (insufficiente produzione di distrofina)</a:t>
            </a:r>
          </a:p>
          <a:p>
            <a:pPr marL="305435" indent="-305435">
              <a:lnSpc>
                <a:spcPct val="90000"/>
              </a:lnSpc>
              <a:buFont typeface="Arial" panose="05020102010507070707" pitchFamily="18" charset="2"/>
              <a:buChar char="•"/>
            </a:pPr>
            <a:r>
              <a:rPr lang="it-IT" sz="2000" dirty="0"/>
              <a:t>Carattere ereditario</a:t>
            </a:r>
          </a:p>
          <a:p>
            <a:pPr marL="305435" indent="-305435">
              <a:lnSpc>
                <a:spcPct val="90000"/>
              </a:lnSpc>
              <a:buFont typeface="Arial" panose="05020102010507070707" pitchFamily="18" charset="2"/>
              <a:buChar char="•"/>
            </a:pPr>
            <a:r>
              <a:rPr lang="it-IT" sz="2000" dirty="0"/>
              <a:t>Progressivo indebolimento muscoli scheletrici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sz="2400" b="1" dirty="0"/>
              <a:t>Trattamenti:</a:t>
            </a:r>
          </a:p>
          <a:p>
            <a:pPr marL="305435" indent="-305435">
              <a:lnSpc>
                <a:spcPct val="90000"/>
              </a:lnSpc>
              <a:buFont typeface="Arial" panose="05020102010507070707" pitchFamily="18" charset="2"/>
              <a:buChar char="•"/>
            </a:pPr>
            <a:r>
              <a:rPr lang="it-IT" sz="2000" dirty="0"/>
              <a:t> Fisioterapia (palliativa)</a:t>
            </a:r>
            <a:r>
              <a:rPr lang="it-IT" sz="2000" dirty="0">
                <a:ea typeface="+mn-lt"/>
                <a:cs typeface="+mn-lt"/>
              </a:rPr>
              <a:t> </a:t>
            </a:r>
            <a:r>
              <a:rPr lang="it-IT" sz="2000" dirty="0"/>
              <a:t> ➩  Trazione monoassiale </a:t>
            </a:r>
          </a:p>
          <a:p>
            <a:pPr marL="305435" indent="-305435">
              <a:lnSpc>
                <a:spcPct val="90000"/>
              </a:lnSpc>
              <a:buFont typeface="Arial" panose="05020102010507070707" pitchFamily="18" charset="2"/>
              <a:buChar char="•"/>
            </a:pPr>
            <a:r>
              <a:rPr lang="it-IT" sz="2000" dirty="0"/>
              <a:t>Terapia genica ➩ Perfusione di vettore virale 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2A48EC3-C1E6-AC6B-6C59-9C58961D410E}"/>
              </a:ext>
            </a:extLst>
          </p:cNvPr>
          <p:cNvSpPr txBox="1"/>
          <p:nvPr/>
        </p:nvSpPr>
        <p:spPr>
          <a:xfrm>
            <a:off x="4759890" y="2787042"/>
            <a:ext cx="31106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/>
              <a:t>SEZIONE MUSCOLO SANO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7CE9052-05BF-A2CD-5AE2-48A117A3F886}"/>
              </a:ext>
            </a:extLst>
          </p:cNvPr>
          <p:cNvSpPr txBox="1"/>
          <p:nvPr/>
        </p:nvSpPr>
        <p:spPr>
          <a:xfrm>
            <a:off x="8162794" y="2787042"/>
            <a:ext cx="59655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 dirty="0"/>
              <a:t>SEZIONE MUSCOLO PATOLOGICO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56A4393-428C-F980-12A0-9E4E808AB925}"/>
              </a:ext>
            </a:extLst>
          </p:cNvPr>
          <p:cNvSpPr/>
          <p:nvPr/>
        </p:nvSpPr>
        <p:spPr>
          <a:xfrm>
            <a:off x="803752" y="3371587"/>
            <a:ext cx="3089754" cy="2766165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it-IT" sz="2400" b="1" dirty="0"/>
              <a:t>Costrutti tratta</a:t>
            </a:r>
            <a:r>
              <a:rPr lang="it-IT" sz="2400" b="1" dirty="0">
                <a:solidFill>
                  <a:schemeClr val="bg1"/>
                </a:solidFill>
              </a:rPr>
              <a:t>ti:</a:t>
            </a:r>
            <a:endParaRPr lang="it-IT" sz="2400" dirty="0">
              <a:solidFill>
                <a:schemeClr val="bg1"/>
              </a:solidFill>
            </a:endParaRPr>
          </a:p>
          <a:p>
            <a:pPr algn="r"/>
            <a:endParaRPr lang="it-IT" sz="2000" dirty="0"/>
          </a:p>
          <a:p>
            <a:pPr algn="r"/>
            <a:r>
              <a:rPr lang="it-IT" sz="2200" dirty="0"/>
              <a:t>Tessuto nativo espiantato</a:t>
            </a:r>
          </a:p>
          <a:p>
            <a:pPr algn="r"/>
            <a:r>
              <a:rPr lang="it-IT" sz="2200" dirty="0"/>
              <a:t>oppure</a:t>
            </a:r>
          </a:p>
          <a:p>
            <a:pPr algn="r"/>
            <a:r>
              <a:rPr lang="it-IT" sz="2200" dirty="0"/>
              <a:t>Tessuto maturato su scaffold fibroso</a:t>
            </a:r>
            <a:endParaRPr lang="it-IT" sz="2000" b="1" baseline="30000" dirty="0">
              <a:solidFill>
                <a:schemeClr val="bg1"/>
              </a:solidFill>
            </a:endParaRPr>
          </a:p>
          <a:p>
            <a:pPr algn="ctr"/>
            <a:endParaRPr lang="it-IT" sz="2200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047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FD7E-8C15-09E3-A6F3-563D60D37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46F432C-B244-B939-BFAC-DBFB1FF16858}"/>
              </a:ext>
            </a:extLst>
          </p:cNvPr>
          <p:cNvSpPr/>
          <p:nvPr/>
        </p:nvSpPr>
        <p:spPr>
          <a:xfrm>
            <a:off x="154806" y="555448"/>
            <a:ext cx="11656194" cy="140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0F54C71-8292-36D3-3199-2A37B2F541CF}"/>
              </a:ext>
            </a:extLst>
          </p:cNvPr>
          <p:cNvSpPr/>
          <p:nvPr/>
        </p:nvSpPr>
        <p:spPr>
          <a:xfrm>
            <a:off x="4249332" y="596332"/>
            <a:ext cx="3708556" cy="861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Bef>
                <a:spcPts val="100"/>
              </a:spcBef>
              <a:buFont typeface="Arial"/>
              <a:buChar char="•"/>
            </a:pPr>
            <a:r>
              <a:rPr lang="it-IT" sz="2000" kern="100" dirty="0" err="1">
                <a:latin typeface="Gill Sans MT"/>
                <a:ea typeface="Calibri" panose="020F0502020204030204" pitchFamily="34" charset="0"/>
                <a:cs typeface="Times New Roman"/>
              </a:rPr>
              <a:t>Citocompatibilità</a:t>
            </a:r>
            <a:r>
              <a:rPr lang="it-IT" sz="2000" kern="100" dirty="0">
                <a:latin typeface="Gill Sans MT"/>
                <a:ea typeface="Calibri" panose="020F0502020204030204" pitchFamily="34" charset="0"/>
                <a:cs typeface="Times New Roman"/>
              </a:rPr>
              <a:t> e </a:t>
            </a:r>
            <a:r>
              <a:rPr lang="it-IT" sz="2000" kern="100" dirty="0" err="1">
                <a:latin typeface="Gill Sans MT"/>
                <a:ea typeface="Calibri" panose="020F0502020204030204" pitchFamily="34" charset="0"/>
                <a:cs typeface="Times New Roman"/>
              </a:rPr>
              <a:t>sterilizzabilità</a:t>
            </a:r>
            <a:r>
              <a:rPr lang="it-IT" sz="2000" kern="100" dirty="0">
                <a:latin typeface="Gill Sans MT"/>
                <a:ea typeface="Calibri" panose="020F0502020204030204" pitchFamily="34" charset="0"/>
                <a:cs typeface="Times New Roman"/>
              </a:rPr>
              <a:t> </a:t>
            </a:r>
          </a:p>
          <a:p>
            <a:pPr marL="342900" lvl="0" indent="-342900">
              <a:spcBef>
                <a:spcPts val="100"/>
              </a:spcBef>
              <a:buFont typeface="Arial"/>
              <a:buChar char="•"/>
            </a:pPr>
            <a:r>
              <a:rPr lang="it-IT" sz="2000" kern="100" dirty="0">
                <a:latin typeface="Gill Sans MT"/>
                <a:ea typeface="Calibri" panose="020F0502020204030204" pitchFamily="34" charset="0"/>
                <a:cs typeface="Times New Roman"/>
              </a:rPr>
              <a:t>Tenuta idraulica e di sterilità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EF9CA81B-1B78-DC89-25B0-6F1C004A4E3E}"/>
              </a:ext>
            </a:extLst>
          </p:cNvPr>
          <p:cNvSpPr/>
          <p:nvPr/>
        </p:nvSpPr>
        <p:spPr>
          <a:xfrm>
            <a:off x="466970" y="601046"/>
            <a:ext cx="3688412" cy="57589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Rettangolo 4">
            <a:extLst>
              <a:ext uri="{FF2B5EF4-FFF2-40B4-BE49-F238E27FC236}">
                <a16:creationId xmlns:a16="http://schemas.microsoft.com/office/drawing/2014/main" id="{B603799B-4209-3009-6925-6A8BAD6B98E9}"/>
              </a:ext>
            </a:extLst>
          </p:cNvPr>
          <p:cNvSpPr/>
          <p:nvPr/>
        </p:nvSpPr>
        <p:spPr>
          <a:xfrm>
            <a:off x="4244755" y="1523829"/>
            <a:ext cx="3724018" cy="8287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/>
              <a:buChar char="•"/>
            </a:pPr>
            <a:r>
              <a:rPr lang="it-IT" sz="2000" kern="1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Compatibilità con le procedure di laboratorio</a:t>
            </a:r>
            <a:endParaRPr lang="it-IT"/>
          </a:p>
        </p:txBody>
      </p:sp>
      <p:sp>
        <p:nvSpPr>
          <p:cNvPr id="17" name="Rettangolo 2">
            <a:extLst>
              <a:ext uri="{FF2B5EF4-FFF2-40B4-BE49-F238E27FC236}">
                <a16:creationId xmlns:a16="http://schemas.microsoft.com/office/drawing/2014/main" id="{92867874-AFBD-FA6B-9C98-A135CF1FBBDA}"/>
              </a:ext>
            </a:extLst>
          </p:cNvPr>
          <p:cNvSpPr/>
          <p:nvPr/>
        </p:nvSpPr>
        <p:spPr>
          <a:xfrm>
            <a:off x="4244308" y="2418669"/>
            <a:ext cx="3724326" cy="906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/>
              <a:buChar char="•"/>
            </a:pPr>
            <a:r>
              <a:rPr lang="it-IT" sz="2000" kern="1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Facilità di ricambio del mezzo di coltura</a:t>
            </a:r>
            <a:endParaRPr lang="it-IT"/>
          </a:p>
        </p:txBody>
      </p:sp>
      <p:sp>
        <p:nvSpPr>
          <p:cNvPr id="19" name="Rettangolo 4">
            <a:extLst>
              <a:ext uri="{FF2B5EF4-FFF2-40B4-BE49-F238E27FC236}">
                <a16:creationId xmlns:a16="http://schemas.microsoft.com/office/drawing/2014/main" id="{6E8A4142-7F71-5AA1-3EB9-E2CB4D956326}"/>
              </a:ext>
            </a:extLst>
          </p:cNvPr>
          <p:cNvSpPr/>
          <p:nvPr/>
        </p:nvSpPr>
        <p:spPr>
          <a:xfrm>
            <a:off x="4244307" y="3389708"/>
            <a:ext cx="3724326" cy="8164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lvl="0" indent="-342900">
              <a:buFont typeface="Arial"/>
              <a:buChar char="•"/>
            </a:pPr>
            <a:r>
              <a:rPr lang="it-IT" sz="2000" kern="1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Modularità</a:t>
            </a:r>
            <a:endParaRPr lang="it-IT"/>
          </a:p>
          <a:p>
            <a:pPr marL="342900" indent="-342900">
              <a:buFont typeface="Arial"/>
              <a:buChar char="•"/>
            </a:pPr>
            <a:r>
              <a:rPr lang="it-IT" sz="20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Ingombro ridotto</a:t>
            </a:r>
            <a:endParaRPr lang="it-IT" sz="2000" kern="100" dirty="0">
              <a:effectLst/>
              <a:latin typeface="Gill Sans MT"/>
              <a:ea typeface="Calibri" panose="020F0502020204030204" pitchFamily="34" charset="0"/>
              <a:cs typeface="Times New Roman"/>
            </a:endParaRPr>
          </a:p>
        </p:txBody>
      </p:sp>
      <p:sp>
        <p:nvSpPr>
          <p:cNvPr id="21" name="Rettangolo 2">
            <a:extLst>
              <a:ext uri="{FF2B5EF4-FFF2-40B4-BE49-F238E27FC236}">
                <a16:creationId xmlns:a16="http://schemas.microsoft.com/office/drawing/2014/main" id="{F6EFC940-F1C7-16DF-7B60-AC4077A8105F}"/>
              </a:ext>
            </a:extLst>
          </p:cNvPr>
          <p:cNvSpPr/>
          <p:nvPr/>
        </p:nvSpPr>
        <p:spPr>
          <a:xfrm>
            <a:off x="4244306" y="4273662"/>
            <a:ext cx="3724479" cy="8189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lvl="0" indent="-457200">
              <a:spcAft>
                <a:spcPts val="800"/>
              </a:spcAft>
              <a:buFont typeface="Arial"/>
              <a:buChar char="•"/>
            </a:pPr>
            <a:r>
              <a:rPr lang="it-IT" sz="2000" kern="1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Bassi costi di realizzazione e utilizzo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C88122-DFCB-5AE3-B83E-55FE51015A8F}"/>
              </a:ext>
            </a:extLst>
          </p:cNvPr>
          <p:cNvSpPr txBox="1"/>
          <p:nvPr/>
        </p:nvSpPr>
        <p:spPr>
          <a:xfrm>
            <a:off x="615863" y="2954055"/>
            <a:ext cx="339768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cap="all" dirty="0">
                <a:solidFill>
                  <a:schemeClr val="bg1"/>
                </a:solidFill>
              </a:rPr>
              <a:t>REQUISITI DI PROGETTO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6EB7B69-6DCE-06B8-BF0E-0C5C69FF5DFB}"/>
              </a:ext>
            </a:extLst>
          </p:cNvPr>
          <p:cNvSpPr/>
          <p:nvPr/>
        </p:nvSpPr>
        <p:spPr>
          <a:xfrm>
            <a:off x="4245429" y="5157617"/>
            <a:ext cx="3709882" cy="5333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,Sans-Serif"/>
              <a:buChar char="•"/>
            </a:pPr>
            <a:r>
              <a:rPr lang="it-IT" sz="2000" dirty="0">
                <a:latin typeface="Gill Sans MT"/>
                <a:cs typeface="Calibri"/>
              </a:rPr>
              <a:t>Affidabilità del sistema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5F82F38-212F-8434-5851-EE6EC091AF49}"/>
              </a:ext>
            </a:extLst>
          </p:cNvPr>
          <p:cNvSpPr/>
          <p:nvPr/>
        </p:nvSpPr>
        <p:spPr>
          <a:xfrm>
            <a:off x="4245429" y="5758542"/>
            <a:ext cx="3721227" cy="5984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/>
              <a:buChar char="•"/>
            </a:pPr>
            <a:r>
              <a:rPr lang="it-IT" sz="2000" dirty="0">
                <a:latin typeface="Gill Sans MT"/>
                <a:cs typeface="Calibri"/>
              </a:rPr>
              <a:t>Facilità di regolazione dei parametri</a:t>
            </a:r>
            <a:endParaRPr lang="it-IT" sz="2000" dirty="0">
              <a:latin typeface="Gill Sans MT"/>
            </a:endParaRPr>
          </a:p>
        </p:txBody>
      </p:sp>
      <p:sp>
        <p:nvSpPr>
          <p:cNvPr id="3" name="Rectangle 22">
            <a:extLst>
              <a:ext uri="{FF2B5EF4-FFF2-40B4-BE49-F238E27FC236}">
                <a16:creationId xmlns:a16="http://schemas.microsoft.com/office/drawing/2014/main" id="{70504C71-5C84-BD02-AFFC-598755C3F04C}"/>
              </a:ext>
            </a:extLst>
          </p:cNvPr>
          <p:cNvSpPr/>
          <p:nvPr/>
        </p:nvSpPr>
        <p:spPr>
          <a:xfrm>
            <a:off x="8052156" y="4288150"/>
            <a:ext cx="3769863" cy="2075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lvl="0" indent="-342900"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cs typeface="Calibri"/>
              </a:rPr>
              <a:t>Stimolo meccanico monoassiale </a:t>
            </a:r>
            <a:endParaRPr lang="it-IT" sz="2400" kern="10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/>
              <a:buChar char="•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spcAft>
                <a:spcPts val="800"/>
              </a:spcAft>
              <a:buFont typeface="Arial"/>
              <a:buChar char="•"/>
            </a:pPr>
            <a:r>
              <a:rPr lang="it-IT" sz="2400" dirty="0">
                <a:solidFill>
                  <a:schemeClr val="bg1"/>
                </a:solidFill>
                <a:cs typeface="Calibri"/>
              </a:rPr>
              <a:t>Monitoraggio e controllo</a:t>
            </a:r>
          </a:p>
        </p:txBody>
      </p:sp>
      <p:sp>
        <p:nvSpPr>
          <p:cNvPr id="9" name="Rettangolo 4">
            <a:extLst>
              <a:ext uri="{FF2B5EF4-FFF2-40B4-BE49-F238E27FC236}">
                <a16:creationId xmlns:a16="http://schemas.microsoft.com/office/drawing/2014/main" id="{02CADD97-51EE-660F-335A-30936F4D41D0}"/>
              </a:ext>
            </a:extLst>
          </p:cNvPr>
          <p:cNvSpPr/>
          <p:nvPr/>
        </p:nvSpPr>
        <p:spPr>
          <a:xfrm>
            <a:off x="8054307" y="3400594"/>
            <a:ext cx="3724326" cy="8164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lvl="0" indent="-342900">
              <a:buFont typeface="Arial"/>
              <a:buChar char="•"/>
            </a:pPr>
            <a:r>
              <a:rPr lang="it-IT" sz="2000" kern="1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Modularità</a:t>
            </a:r>
            <a:endParaRPr lang="it-IT"/>
          </a:p>
          <a:p>
            <a:pPr marL="342900" indent="-342900">
              <a:buFont typeface="Arial"/>
              <a:buChar char="•"/>
            </a:pPr>
            <a:r>
              <a:rPr lang="it-IT" sz="2000" dirty="0">
                <a:effectLst/>
                <a:latin typeface="Gill Sans MT"/>
                <a:ea typeface="Calibri" panose="020F0502020204030204" pitchFamily="34" charset="0"/>
                <a:cs typeface="Times New Roman"/>
              </a:rPr>
              <a:t>Ingombro ridotto</a:t>
            </a:r>
            <a:endParaRPr lang="it-IT" sz="2000" kern="100" dirty="0">
              <a:effectLst/>
              <a:latin typeface="Gill Sans MT"/>
              <a:ea typeface="Calibri" panose="020F0502020204030204" pitchFamily="34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46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3D4CA7-5241-EC6A-2FC8-7E764067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Assieme CAD e montaggio con video</a:t>
            </a:r>
          </a:p>
        </p:txBody>
      </p:sp>
      <p:pic>
        <p:nvPicPr>
          <p:cNvPr id="10" name="Immagine 9" descr="Immagine che contiene schizzo, disegno, diagramma, Disegno tecnico&#10;&#10;Descrizione generata automaticamente">
            <a:extLst>
              <a:ext uri="{FF2B5EF4-FFF2-40B4-BE49-F238E27FC236}">
                <a16:creationId xmlns:a16="http://schemas.microsoft.com/office/drawing/2014/main" id="{7F618193-1D4E-EA73-74A8-75D53498F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5764" r="3777" b="6214"/>
          <a:stretch/>
        </p:blipFill>
        <p:spPr>
          <a:xfrm>
            <a:off x="5407980" y="1988331"/>
            <a:ext cx="6360076" cy="4226944"/>
          </a:xfrm>
          <a:prstGeom prst="rect">
            <a:avLst/>
          </a:prstGeom>
        </p:spPr>
      </p:pic>
      <p:pic>
        <p:nvPicPr>
          <p:cNvPr id="4" name="Immagine 3" descr="Immagine che contiene casa, Modello in scala&#10;&#10;Descrizione generata automaticamente">
            <a:extLst>
              <a:ext uri="{FF2B5EF4-FFF2-40B4-BE49-F238E27FC236}">
                <a16:creationId xmlns:a16="http://schemas.microsoft.com/office/drawing/2014/main" id="{4D52368A-A2EF-E632-6C7F-443B4762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2" y="1851446"/>
            <a:ext cx="5210507" cy="47238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061205-5EC3-22EF-A867-16ED0F927030}"/>
              </a:ext>
            </a:extLst>
          </p:cNvPr>
          <p:cNvSpPr/>
          <p:nvPr/>
        </p:nvSpPr>
        <p:spPr>
          <a:xfrm>
            <a:off x="10979806" y="3968972"/>
            <a:ext cx="782625" cy="244412"/>
          </a:xfrm>
          <a:prstGeom prst="rect">
            <a:avLst/>
          </a:prstGeom>
          <a:solidFill>
            <a:srgbClr val="E6E6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u = mm</a:t>
            </a:r>
          </a:p>
        </p:txBody>
      </p:sp>
    </p:spTree>
    <p:extLst>
      <p:ext uri="{BB962C8B-B14F-4D97-AF65-F5344CB8AC3E}">
        <p14:creationId xmlns:p14="http://schemas.microsoft.com/office/powerpoint/2010/main" val="287410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3D4CA7-5241-EC6A-2FC8-7E764067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Assieme CAD e montaggio con video</a:t>
            </a:r>
          </a:p>
        </p:txBody>
      </p:sp>
      <p:pic>
        <p:nvPicPr>
          <p:cNvPr id="4" name="Video montaggio">
            <a:hlinkClick r:id="" action="ppaction://media"/>
            <a:extLst>
              <a:ext uri="{FF2B5EF4-FFF2-40B4-BE49-F238E27FC236}">
                <a16:creationId xmlns:a16="http://schemas.microsoft.com/office/drawing/2014/main" id="{D4A82B77-A2BD-8B62-807B-1F660ADE5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415" y="2187621"/>
            <a:ext cx="7465061" cy="4206240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5689088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3BB1EF-7DAA-39FD-6ED4-EA9BEF80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Sezioni, tavole e quote camera di coltura</a:t>
            </a:r>
          </a:p>
        </p:txBody>
      </p:sp>
      <p:pic>
        <p:nvPicPr>
          <p:cNvPr id="5" name="Immagine 4" descr="Immagine che contiene diagramma, testo, schizzo, Disegno tecnico&#10;&#10;Descrizione generata automaticamente">
            <a:extLst>
              <a:ext uri="{FF2B5EF4-FFF2-40B4-BE49-F238E27FC236}">
                <a16:creationId xmlns:a16="http://schemas.microsoft.com/office/drawing/2014/main" id="{AF224EA4-73CE-B98B-2EA8-2E4E5E764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t="926" r="4532" b="789"/>
          <a:stretch/>
        </p:blipFill>
        <p:spPr>
          <a:xfrm>
            <a:off x="5887104" y="1901076"/>
            <a:ext cx="5881397" cy="4745948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467E405-28D7-58D5-6947-4CB4481338A3}"/>
              </a:ext>
            </a:extLst>
          </p:cNvPr>
          <p:cNvSpPr/>
          <p:nvPr/>
        </p:nvSpPr>
        <p:spPr>
          <a:xfrm>
            <a:off x="5192486" y="6645728"/>
            <a:ext cx="668382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9BB4644-4F0D-B57F-BCB0-92ABAC8311D8}"/>
              </a:ext>
            </a:extLst>
          </p:cNvPr>
          <p:cNvSpPr/>
          <p:nvPr/>
        </p:nvSpPr>
        <p:spPr>
          <a:xfrm>
            <a:off x="9633609" y="2917507"/>
            <a:ext cx="315535" cy="4038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7733C12-7AF1-F404-D830-FE9B0536DAFA}"/>
              </a:ext>
            </a:extLst>
          </p:cNvPr>
          <p:cNvCxnSpPr/>
          <p:nvPr/>
        </p:nvCxnSpPr>
        <p:spPr>
          <a:xfrm>
            <a:off x="9581197" y="4999038"/>
            <a:ext cx="419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scatola, contenitore&#10;&#10;Descrizione generata automaticamente">
            <a:extLst>
              <a:ext uri="{FF2B5EF4-FFF2-40B4-BE49-F238E27FC236}">
                <a16:creationId xmlns:a16="http://schemas.microsoft.com/office/drawing/2014/main" id="{1B8F0751-C23D-0C04-5253-84F6463E4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5" t="6701" r="-426" b="515"/>
          <a:stretch/>
        </p:blipFill>
        <p:spPr>
          <a:xfrm>
            <a:off x="641008" y="1864166"/>
            <a:ext cx="4993470" cy="49927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4B0CF-640F-9F45-A1DC-FA80416C8C5B}"/>
              </a:ext>
            </a:extLst>
          </p:cNvPr>
          <p:cNvGrpSpPr/>
          <p:nvPr/>
        </p:nvGrpSpPr>
        <p:grpSpPr>
          <a:xfrm>
            <a:off x="3214688" y="3295650"/>
            <a:ext cx="627062" cy="577850"/>
            <a:chOff x="3214688" y="3295650"/>
            <a:chExt cx="627062" cy="57785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FA7215F-947D-0BC3-A36B-DA12C67BE0C2}"/>
                </a:ext>
              </a:extLst>
            </p:cNvPr>
            <p:cNvSpPr/>
            <p:nvPr/>
          </p:nvSpPr>
          <p:spPr>
            <a:xfrm>
              <a:off x="3214688" y="3295650"/>
              <a:ext cx="627062" cy="577850"/>
            </a:xfrm>
            <a:custGeom>
              <a:avLst/>
              <a:gdLst>
                <a:gd name="connsiteX0" fmla="*/ 177800 w 609600"/>
                <a:gd name="connsiteY0" fmla="*/ 0 h 565150"/>
                <a:gd name="connsiteX1" fmla="*/ 609600 w 609600"/>
                <a:gd name="connsiteY1" fmla="*/ 165100 h 565150"/>
                <a:gd name="connsiteX2" fmla="*/ 301625 w 609600"/>
                <a:gd name="connsiteY2" fmla="*/ 511175 h 565150"/>
                <a:gd name="connsiteX3" fmla="*/ 168275 w 609600"/>
                <a:gd name="connsiteY3" fmla="*/ 565150 h 565150"/>
                <a:gd name="connsiteX4" fmla="*/ 149225 w 609600"/>
                <a:gd name="connsiteY4" fmla="*/ 552450 h 565150"/>
                <a:gd name="connsiteX5" fmla="*/ 307975 w 609600"/>
                <a:gd name="connsiteY5" fmla="*/ 488950 h 565150"/>
                <a:gd name="connsiteX6" fmla="*/ 311150 w 609600"/>
                <a:gd name="connsiteY6" fmla="*/ 311150 h 565150"/>
                <a:gd name="connsiteX7" fmla="*/ 0 w 609600"/>
                <a:gd name="connsiteY7" fmla="*/ 190500 h 565150"/>
                <a:gd name="connsiteX8" fmla="*/ 177800 w 609600"/>
                <a:gd name="connsiteY8" fmla="*/ 0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" h="565150">
                  <a:moveTo>
                    <a:pt x="177800" y="0"/>
                  </a:moveTo>
                  <a:lnTo>
                    <a:pt x="609600" y="165100"/>
                  </a:lnTo>
                  <a:lnTo>
                    <a:pt x="301625" y="511175"/>
                  </a:lnTo>
                  <a:lnTo>
                    <a:pt x="168275" y="565150"/>
                  </a:lnTo>
                  <a:lnTo>
                    <a:pt x="149225" y="552450"/>
                  </a:lnTo>
                  <a:lnTo>
                    <a:pt x="307975" y="488950"/>
                  </a:lnTo>
                  <a:cubicBezTo>
                    <a:pt x="309033" y="429683"/>
                    <a:pt x="310092" y="370417"/>
                    <a:pt x="311150" y="311150"/>
                  </a:cubicBezTo>
                  <a:lnTo>
                    <a:pt x="0" y="190500"/>
                  </a:lnTo>
                  <a:lnTo>
                    <a:pt x="17780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DC34C-2A85-BB56-C78A-32126872A588}"/>
                </a:ext>
              </a:extLst>
            </p:cNvPr>
            <p:cNvSpPr/>
            <p:nvPr/>
          </p:nvSpPr>
          <p:spPr>
            <a:xfrm>
              <a:off x="3335338" y="3771900"/>
              <a:ext cx="212725" cy="101600"/>
            </a:xfrm>
            <a:custGeom>
              <a:avLst/>
              <a:gdLst>
                <a:gd name="connsiteX0" fmla="*/ 44450 w 176213"/>
                <a:gd name="connsiteY0" fmla="*/ 88900 h 88900"/>
                <a:gd name="connsiteX1" fmla="*/ 0 w 176213"/>
                <a:gd name="connsiteY1" fmla="*/ 65088 h 88900"/>
                <a:gd name="connsiteX2" fmla="*/ 176213 w 176213"/>
                <a:gd name="connsiteY2" fmla="*/ 0 h 88900"/>
                <a:gd name="connsiteX3" fmla="*/ 174625 w 176213"/>
                <a:gd name="connsiteY3" fmla="*/ 20638 h 88900"/>
                <a:gd name="connsiteX4" fmla="*/ 44450 w 176213"/>
                <a:gd name="connsiteY4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213" h="88900">
                  <a:moveTo>
                    <a:pt x="44450" y="88900"/>
                  </a:moveTo>
                  <a:lnTo>
                    <a:pt x="0" y="65088"/>
                  </a:lnTo>
                  <a:lnTo>
                    <a:pt x="176213" y="0"/>
                  </a:lnTo>
                  <a:lnTo>
                    <a:pt x="174625" y="20638"/>
                  </a:lnTo>
                  <a:lnTo>
                    <a:pt x="44450" y="8890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24D67DD-679E-EB96-718D-FAC0E3B3E0C2}"/>
              </a:ext>
            </a:extLst>
          </p:cNvPr>
          <p:cNvSpPr/>
          <p:nvPr/>
        </p:nvSpPr>
        <p:spPr>
          <a:xfrm>
            <a:off x="5889845" y="6398026"/>
            <a:ext cx="693042" cy="238343"/>
          </a:xfrm>
          <a:prstGeom prst="rect">
            <a:avLst/>
          </a:prstGeom>
          <a:solidFill>
            <a:srgbClr val="E6E6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>
                <a:solidFill>
                  <a:schemeClr val="bg1">
                    <a:lumMod val="65000"/>
                  </a:schemeClr>
                </a:solidFill>
              </a:rPr>
              <a:t>u = mm</a:t>
            </a:r>
          </a:p>
        </p:txBody>
      </p:sp>
    </p:spTree>
    <p:extLst>
      <p:ext uri="{BB962C8B-B14F-4D97-AF65-F5344CB8AC3E}">
        <p14:creationId xmlns:p14="http://schemas.microsoft.com/office/powerpoint/2010/main" val="264834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BB92125E-E77D-A14E-8FEE-3C6E88E0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55" y="2274041"/>
            <a:ext cx="7515153" cy="42808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53BB1EF-7DAA-39FD-6ED4-EA9BEF80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DI AFFERRAGGIO CON PINZE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8900770-F73D-CE0B-F42A-A7F01F5504D2}"/>
              </a:ext>
            </a:extLst>
          </p:cNvPr>
          <p:cNvCxnSpPr/>
          <p:nvPr/>
        </p:nvCxnSpPr>
        <p:spPr>
          <a:xfrm flipH="1" flipV="1">
            <a:off x="9516257" y="5645297"/>
            <a:ext cx="1469856" cy="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30782C5-9DC5-06FC-D11C-3AFDB377E6D5}"/>
              </a:ext>
            </a:extLst>
          </p:cNvPr>
          <p:cNvCxnSpPr>
            <a:cxnSpLocks/>
          </p:cNvCxnSpPr>
          <p:nvPr/>
        </p:nvCxnSpPr>
        <p:spPr>
          <a:xfrm flipH="1" flipV="1">
            <a:off x="9448900" y="4479476"/>
            <a:ext cx="1605724" cy="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6BB0A8D-65EC-73E1-89AD-D096B828A125}"/>
              </a:ext>
            </a:extLst>
          </p:cNvPr>
          <p:cNvCxnSpPr>
            <a:cxnSpLocks/>
          </p:cNvCxnSpPr>
          <p:nvPr/>
        </p:nvCxnSpPr>
        <p:spPr>
          <a:xfrm>
            <a:off x="9065104" y="2274112"/>
            <a:ext cx="0" cy="35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3AA02F2-FB65-048B-BA10-9CE24AE9415E}"/>
              </a:ext>
            </a:extLst>
          </p:cNvPr>
          <p:cNvCxnSpPr/>
          <p:nvPr/>
        </p:nvCxnSpPr>
        <p:spPr>
          <a:xfrm>
            <a:off x="5204637" y="2195942"/>
            <a:ext cx="9342" cy="55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8F81A71-D9D7-1CE3-94B5-72EED8EFDFE7}"/>
              </a:ext>
            </a:extLst>
          </p:cNvPr>
          <p:cNvCxnSpPr>
            <a:cxnSpLocks/>
          </p:cNvCxnSpPr>
          <p:nvPr/>
        </p:nvCxnSpPr>
        <p:spPr>
          <a:xfrm flipV="1">
            <a:off x="5394697" y="4718958"/>
            <a:ext cx="2" cy="171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C879334-0563-6EEC-564F-9EB63BFA211F}"/>
              </a:ext>
            </a:extLst>
          </p:cNvPr>
          <p:cNvCxnSpPr>
            <a:cxnSpLocks/>
          </p:cNvCxnSpPr>
          <p:nvPr/>
        </p:nvCxnSpPr>
        <p:spPr>
          <a:xfrm>
            <a:off x="4205545" y="3542010"/>
            <a:ext cx="5730" cy="77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1992B71-EB6C-4D6C-A02F-5AAF9B7A27C0}"/>
              </a:ext>
            </a:extLst>
          </p:cNvPr>
          <p:cNvCxnSpPr>
            <a:cxnSpLocks/>
          </p:cNvCxnSpPr>
          <p:nvPr/>
        </p:nvCxnSpPr>
        <p:spPr>
          <a:xfrm flipV="1">
            <a:off x="6642721" y="4448391"/>
            <a:ext cx="11459" cy="191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A830A84-85D6-5DA9-8BFF-918CB2AE2FAC}"/>
              </a:ext>
            </a:extLst>
          </p:cNvPr>
          <p:cNvCxnSpPr>
            <a:cxnSpLocks/>
          </p:cNvCxnSpPr>
          <p:nvPr/>
        </p:nvCxnSpPr>
        <p:spPr>
          <a:xfrm>
            <a:off x="7154816" y="2354323"/>
            <a:ext cx="5729" cy="72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2185DA1-02CA-BD26-5F0C-400880B3D948}"/>
              </a:ext>
            </a:extLst>
          </p:cNvPr>
          <p:cNvCxnSpPr>
            <a:cxnSpLocks/>
          </p:cNvCxnSpPr>
          <p:nvPr/>
        </p:nvCxnSpPr>
        <p:spPr>
          <a:xfrm flipH="1" flipV="1">
            <a:off x="9596467" y="3802583"/>
            <a:ext cx="1492534" cy="1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61D05C3-7F9C-BB15-88F0-5513664A382C}"/>
              </a:ext>
            </a:extLst>
          </p:cNvPr>
          <p:cNvSpPr txBox="1"/>
          <p:nvPr/>
        </p:nvSpPr>
        <p:spPr>
          <a:xfrm>
            <a:off x="8733826" y="1903051"/>
            <a:ext cx="74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Tappo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205A754-8EB2-C0CB-D6A9-DD9C504C721F}"/>
              </a:ext>
            </a:extLst>
          </p:cNvPr>
          <p:cNvSpPr txBox="1"/>
          <p:nvPr/>
        </p:nvSpPr>
        <p:spPr>
          <a:xfrm>
            <a:off x="4580489" y="186025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Guarnizione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0A32C1A-A9BB-E244-283E-F4D143F5A2E2}"/>
              </a:ext>
            </a:extLst>
          </p:cNvPr>
          <p:cNvSpPr txBox="1"/>
          <p:nvPr/>
        </p:nvSpPr>
        <p:spPr>
          <a:xfrm>
            <a:off x="11086523" y="3656738"/>
            <a:ext cx="259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Dado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E0F4CB6-E385-3D66-5B0C-536C2D845E44}"/>
              </a:ext>
            </a:extLst>
          </p:cNvPr>
          <p:cNvSpPr txBox="1"/>
          <p:nvPr/>
        </p:nvSpPr>
        <p:spPr>
          <a:xfrm>
            <a:off x="11054626" y="4245531"/>
            <a:ext cx="1472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Vite prigioniera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41DE8DA-E57E-326A-A55D-7D3760449F5C}"/>
              </a:ext>
            </a:extLst>
          </p:cNvPr>
          <p:cNvSpPr txBox="1"/>
          <p:nvPr/>
        </p:nvSpPr>
        <p:spPr>
          <a:xfrm>
            <a:off x="10988842" y="5357503"/>
            <a:ext cx="518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Camera di</a:t>
            </a:r>
          </a:p>
          <a:p>
            <a:r>
              <a:rPr lang="it-IT" dirty="0"/>
              <a:t>coltura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6894181D-E72E-3D7C-7267-3602ED3DBB8B}"/>
              </a:ext>
            </a:extLst>
          </p:cNvPr>
          <p:cNvSpPr txBox="1"/>
          <p:nvPr/>
        </p:nvSpPr>
        <p:spPr>
          <a:xfrm>
            <a:off x="6072133" y="6361478"/>
            <a:ext cx="1650654" cy="375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Pinza inferiore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64F30AB-D90B-A638-3E88-188BF44AA792}"/>
              </a:ext>
            </a:extLst>
          </p:cNvPr>
          <p:cNvSpPr txBox="1"/>
          <p:nvPr/>
        </p:nvSpPr>
        <p:spPr>
          <a:xfrm>
            <a:off x="6746534" y="1768530"/>
            <a:ext cx="1057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Dado di </a:t>
            </a:r>
          </a:p>
          <a:p>
            <a:r>
              <a:rPr lang="it-IT" dirty="0"/>
              <a:t>chiusura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05703E2E-1F07-816D-0A01-199C468EE6D1}"/>
              </a:ext>
            </a:extLst>
          </p:cNvPr>
          <p:cNvSpPr txBox="1"/>
          <p:nvPr/>
        </p:nvSpPr>
        <p:spPr>
          <a:xfrm>
            <a:off x="3745616" y="3169032"/>
            <a:ext cx="99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Albero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D4915DA-92B0-C2D4-EAFA-01F39EA3ADE5}"/>
              </a:ext>
            </a:extLst>
          </p:cNvPr>
          <p:cNvSpPr txBox="1"/>
          <p:nvPr/>
        </p:nvSpPr>
        <p:spPr>
          <a:xfrm>
            <a:off x="8470383" y="6363785"/>
            <a:ext cx="1659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Pinza superiore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882DB8F7-3693-5CC7-8052-AE20EA4B64E4}"/>
              </a:ext>
            </a:extLst>
          </p:cNvPr>
          <p:cNvSpPr txBox="1"/>
          <p:nvPr/>
        </p:nvSpPr>
        <p:spPr>
          <a:xfrm>
            <a:off x="4863331" y="6366310"/>
            <a:ext cx="1003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Soffietto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EF5F5C4C-8F5F-D203-78A8-B5C7A2E9676C}"/>
              </a:ext>
            </a:extLst>
          </p:cNvPr>
          <p:cNvCxnSpPr/>
          <p:nvPr/>
        </p:nvCxnSpPr>
        <p:spPr>
          <a:xfrm flipV="1">
            <a:off x="9093751" y="4031799"/>
            <a:ext cx="28646" cy="236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12876BF6-2C44-E235-772F-B778589A7779}"/>
              </a:ext>
            </a:extLst>
          </p:cNvPr>
          <p:cNvSpPr/>
          <p:nvPr/>
        </p:nvSpPr>
        <p:spPr>
          <a:xfrm>
            <a:off x="3372643" y="1860153"/>
            <a:ext cx="107949" cy="47736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cestino, Contenitore dei rifiuti, cilindro, contenitore&#10;&#10;Descrizione generata automaticamente">
            <a:extLst>
              <a:ext uri="{FF2B5EF4-FFF2-40B4-BE49-F238E27FC236}">
                <a16:creationId xmlns:a16="http://schemas.microsoft.com/office/drawing/2014/main" id="{8F5F8459-91A5-F134-7BEF-879DCBAD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10" y="1827654"/>
            <a:ext cx="685239" cy="4910031"/>
          </a:xfrm>
          <a:prstGeom prst="rect">
            <a:avLst/>
          </a:prstGeom>
        </p:spPr>
      </p:pic>
      <p:pic>
        <p:nvPicPr>
          <p:cNvPr id="12" name="Immagine 11" descr="Immagine che contiene cestino, contenitore, Contenitore dei rifiuti, design&#10;&#10;Descrizione generata automaticamente">
            <a:extLst>
              <a:ext uri="{FF2B5EF4-FFF2-40B4-BE49-F238E27FC236}">
                <a16:creationId xmlns:a16="http://schemas.microsoft.com/office/drawing/2014/main" id="{0C56465C-F816-1BC1-EFBD-9E096760E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155" y="2245894"/>
            <a:ext cx="821197" cy="35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17B8F1-2AEF-486F-B48E-B74ACD99D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9412" y="0"/>
            <a:ext cx="80362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F90FA3E-29C5-4FF4-8E7C-F402393C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1EFF75-981B-45D2-8F70-7BCFA2709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3BB1EF-7DAA-39FD-6ED4-EA9BEF80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77" y="1840039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FORMA E MONTAGGIO PINZE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2B7C40D-9D9A-CD0F-6421-C58D068FCD25}"/>
              </a:ext>
            </a:extLst>
          </p:cNvPr>
          <p:cNvSpPr/>
          <p:nvPr/>
        </p:nvSpPr>
        <p:spPr>
          <a:xfrm>
            <a:off x="7320101" y="644405"/>
            <a:ext cx="97260" cy="57473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DCE3CC7-CC75-9B6C-F6E0-3574B97A1B10}"/>
              </a:ext>
            </a:extLst>
          </p:cNvPr>
          <p:cNvSpPr/>
          <p:nvPr/>
        </p:nvSpPr>
        <p:spPr>
          <a:xfrm>
            <a:off x="3049756" y="516932"/>
            <a:ext cx="1585451" cy="6043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" name="Group 21">
            <a:extLst>
              <a:ext uri="{FF2B5EF4-FFF2-40B4-BE49-F238E27FC236}">
                <a16:creationId xmlns:a16="http://schemas.microsoft.com/office/drawing/2014/main" id="{B2EF2245-EC3C-A927-C4C5-21695984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id="{37AD49CE-2676-700D-6176-AE390CA0C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7AAD12EC-B5FF-437E-A792-BB6ED4B19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3" name="Rectangle 24">
              <a:extLst>
                <a:ext uri="{FF2B5EF4-FFF2-40B4-BE49-F238E27FC236}">
                  <a16:creationId xmlns:a16="http://schemas.microsoft.com/office/drawing/2014/main" id="{89E68014-6C25-D552-DACC-083CB24D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3" name="Progetto senza titolo">
            <a:hlinkClick r:id="" action="ppaction://media"/>
            <a:extLst>
              <a:ext uri="{FF2B5EF4-FFF2-40B4-BE49-F238E27FC236}">
                <a16:creationId xmlns:a16="http://schemas.microsoft.com/office/drawing/2014/main" id="{DE6EB900-A9B9-200B-7CE7-6223ED43E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7942" y="1360436"/>
            <a:ext cx="4180479" cy="4180479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756237F5-1B3A-B9E9-8E6C-CC8A6D7B5629}"/>
              </a:ext>
            </a:extLst>
          </p:cNvPr>
          <p:cNvGrpSpPr/>
          <p:nvPr/>
        </p:nvGrpSpPr>
        <p:grpSpPr>
          <a:xfrm>
            <a:off x="3163915" y="646251"/>
            <a:ext cx="3968089" cy="3605120"/>
            <a:chOff x="3335469" y="800943"/>
            <a:chExt cx="3848100" cy="3488816"/>
          </a:xfrm>
        </p:grpSpPr>
        <p:pic>
          <p:nvPicPr>
            <p:cNvPr id="9" name="Immagine 8" descr="Immagine che contiene diagramma, Disegno tecnico, testo, Piano&#10;&#10;Descrizione generata automaticamente">
              <a:extLst>
                <a:ext uri="{FF2B5EF4-FFF2-40B4-BE49-F238E27FC236}">
                  <a16:creationId xmlns:a16="http://schemas.microsoft.com/office/drawing/2014/main" id="{F0995D26-CEB7-D031-3D41-99BB0E339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5469" y="803609"/>
              <a:ext cx="3848100" cy="34861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E9AD6-7103-EAA1-B5C4-B456C2C368CC}"/>
                </a:ext>
              </a:extLst>
            </p:cNvPr>
            <p:cNvSpPr/>
            <p:nvPr/>
          </p:nvSpPr>
          <p:spPr>
            <a:xfrm>
              <a:off x="3336375" y="800943"/>
              <a:ext cx="673769" cy="211755"/>
            </a:xfrm>
            <a:prstGeom prst="rect">
              <a:avLst/>
            </a:prstGeom>
            <a:solidFill>
              <a:srgbClr val="E6E6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200" dirty="0">
                  <a:solidFill>
                    <a:schemeClr val="bg1">
                      <a:lumMod val="65000"/>
                    </a:schemeClr>
                  </a:solidFill>
                </a:rPr>
                <a:t>u = mm</a:t>
              </a:r>
            </a:p>
          </p:txBody>
        </p:sp>
      </p:grpSp>
      <p:pic>
        <p:nvPicPr>
          <p:cNvPr id="19" name="Immagine 18" descr="Immagine che contiene diagramma, schizzo, disegno, linea&#10;&#10;Descrizione generata automaticamente">
            <a:extLst>
              <a:ext uri="{FF2B5EF4-FFF2-40B4-BE49-F238E27FC236}">
                <a16:creationId xmlns:a16="http://schemas.microsoft.com/office/drawing/2014/main" id="{CB81217D-4FBB-00CA-CF27-472C7B85F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019" y="4214346"/>
            <a:ext cx="3967557" cy="21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13C93C-5F66-69AE-2A2B-006FFCF6B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47" y="2221317"/>
            <a:ext cx="3757747" cy="4275094"/>
          </a:xfrm>
        </p:spPr>
        <p:txBody>
          <a:bodyPr>
            <a:normAutofit fontScale="92500" lnSpcReduction="20000"/>
          </a:bodyPr>
          <a:lstStyle/>
          <a:p>
            <a:pPr marL="305435" indent="-305435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accent1"/>
                </a:solidFill>
              </a:rPr>
              <a:t>Stimolazione: </a:t>
            </a:r>
            <a:endParaRPr lang="it-IT" dirty="0">
              <a:solidFill>
                <a:schemeClr val="accent1"/>
              </a:solidFill>
            </a:endParaRPr>
          </a:p>
          <a:p>
            <a:pPr marL="629920" lvl="1" indent="-305435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/>
                </a:solidFill>
              </a:rPr>
              <a:t>Motore passo-passo lineare</a:t>
            </a:r>
          </a:p>
          <a:p>
            <a:pPr marL="305435" indent="-305435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accent1"/>
                </a:solidFill>
              </a:rPr>
              <a:t>Monitoraggio: </a:t>
            </a:r>
          </a:p>
          <a:p>
            <a:pPr marL="629920" lvl="1" indent="-305435">
              <a:buFont typeface="Arial" panose="05020102010507070707" pitchFamily="18" charset="2"/>
              <a:buChar char="•"/>
            </a:pPr>
            <a:r>
              <a:rPr lang="it-IT" sz="2400" dirty="0">
                <a:solidFill>
                  <a:schemeClr val="accent1"/>
                </a:solidFill>
              </a:rPr>
              <a:t>Cella di carico a trazione</a:t>
            </a:r>
          </a:p>
          <a:p>
            <a:pPr marL="629920" lvl="1" indent="-305435">
              <a:buFont typeface="Arial" panose="05020102010507070707" pitchFamily="18" charset="2"/>
              <a:buChar char="•"/>
            </a:pPr>
            <a:r>
              <a:rPr lang="it-IT" sz="2400" dirty="0">
                <a:solidFill>
                  <a:schemeClr val="accent1"/>
                </a:solidFill>
              </a:rPr>
              <a:t>Sensore di glucosio</a:t>
            </a:r>
          </a:p>
          <a:p>
            <a:pPr marL="629920" lvl="1" indent="-305435">
              <a:buFont typeface="Arial" panose="05020102010507070707" pitchFamily="18" charset="2"/>
              <a:buChar char="•"/>
            </a:pPr>
            <a:r>
              <a:rPr lang="it-IT" sz="2400" dirty="0">
                <a:solidFill>
                  <a:schemeClr val="accent1"/>
                </a:solidFill>
              </a:rPr>
              <a:t>Raspberry PI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it-IT" sz="2600" dirty="0">
                <a:solidFill>
                  <a:schemeClr val="accent1"/>
                </a:solidFill>
              </a:rPr>
              <a:t>Misura: </a:t>
            </a:r>
          </a:p>
          <a:p>
            <a:pPr marL="629920" lvl="1" indent="-305435">
              <a:buFont typeface="Arial" panose="05020102010507070707" pitchFamily="18" charset="2"/>
              <a:buChar char="•"/>
            </a:pPr>
            <a:r>
              <a:rPr lang="it-IT" sz="2400" dirty="0">
                <a:solidFill>
                  <a:schemeClr val="accent1"/>
                </a:solidFill>
              </a:rPr>
              <a:t>Variazione nel tempo del modulo di Young</a:t>
            </a:r>
            <a:endParaRPr lang="it-IT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973594E-2D1F-08A5-B12A-133FC0042D04}"/>
              </a:ext>
            </a:extLst>
          </p:cNvPr>
          <p:cNvSpPr/>
          <p:nvPr/>
        </p:nvSpPr>
        <p:spPr>
          <a:xfrm>
            <a:off x="443401" y="601473"/>
            <a:ext cx="11430000" cy="1317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E83BB1-1805-0D39-A95D-5F5AF170E3AA}"/>
              </a:ext>
            </a:extLst>
          </p:cNvPr>
          <p:cNvSpPr/>
          <p:nvPr/>
        </p:nvSpPr>
        <p:spPr>
          <a:xfrm>
            <a:off x="446147" y="687114"/>
            <a:ext cx="3703320" cy="1229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ED8A65-1DC4-D0F6-8F67-ACD7C327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49" y="795197"/>
            <a:ext cx="3475915" cy="1013800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200" dirty="0"/>
              <a:t>Sistema di Stimolazione e monitoraggio</a:t>
            </a:r>
          </a:p>
        </p:txBody>
      </p:sp>
      <p:pic>
        <p:nvPicPr>
          <p:cNvPr id="10" name="Immagine 9" descr="Immagine che contiene strumento, stilo&#10;&#10;Descrizione generata automaticamente">
            <a:extLst>
              <a:ext uri="{FF2B5EF4-FFF2-40B4-BE49-F238E27FC236}">
                <a16:creationId xmlns:a16="http://schemas.microsoft.com/office/drawing/2014/main" id="{9F10E0A8-65C2-0072-A81E-BA8A15E3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47" y="613812"/>
            <a:ext cx="7676326" cy="586740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69C07514-D00E-D367-6D81-C8062B7027DC}"/>
              </a:ext>
            </a:extLst>
          </p:cNvPr>
          <p:cNvSpPr/>
          <p:nvPr/>
        </p:nvSpPr>
        <p:spPr>
          <a:xfrm>
            <a:off x="4270375" y="687916"/>
            <a:ext cx="7450666" cy="34925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552D95E-D655-3D3E-2B78-07BC7CA0432E}"/>
              </a:ext>
            </a:extLst>
          </p:cNvPr>
          <p:cNvSpPr/>
          <p:nvPr/>
        </p:nvSpPr>
        <p:spPr>
          <a:xfrm>
            <a:off x="435428" y="2034268"/>
            <a:ext cx="3701142" cy="43542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0261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1046</Words>
  <Application>Microsoft Office PowerPoint</Application>
  <PresentationFormat>Widescreen</PresentationFormat>
  <Paragraphs>159</Paragraphs>
  <Slides>16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Aptos</vt:lpstr>
      <vt:lpstr>Arial</vt:lpstr>
      <vt:lpstr>Arial,Sans-Serif</vt:lpstr>
      <vt:lpstr>Calibri</vt:lpstr>
      <vt:lpstr>Gill Sans MT</vt:lpstr>
      <vt:lpstr>Times New Roman</vt:lpstr>
      <vt:lpstr>Wingdings 2</vt:lpstr>
      <vt:lpstr>Dividend</vt:lpstr>
      <vt:lpstr>Tensile strain bioreactor </vt:lpstr>
      <vt:lpstr>applicazioni e scopo</vt:lpstr>
      <vt:lpstr>Presentazione standard di PowerPoint</vt:lpstr>
      <vt:lpstr>Assieme CAD e montaggio con video</vt:lpstr>
      <vt:lpstr>Assieme CAD e montaggio con video</vt:lpstr>
      <vt:lpstr>Sezioni, tavole e quote camera di coltura</vt:lpstr>
      <vt:lpstr>SISTEMA DI AFFERRAGGIO CON PINZE</vt:lpstr>
      <vt:lpstr>FORMA E MONTAGGIO PINZE</vt:lpstr>
      <vt:lpstr>Sistema di Stimolazione e monitoraggio</vt:lpstr>
      <vt:lpstr>Presentazione standard di PowerPoint</vt:lpstr>
      <vt:lpstr>Parametri dimensionamento</vt:lpstr>
      <vt:lpstr>Presentazione standard di PowerPoint</vt:lpstr>
      <vt:lpstr>Conclusione</vt:lpstr>
      <vt:lpstr>Presentazione standard di PowerPoint</vt:lpstr>
      <vt:lpstr>Bibliografia (articoli scientifici)</vt:lpstr>
      <vt:lpstr>Bibliografia (link componenti comprati e materiali utilizzati)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Lanzetta</dc:creator>
  <cp:lastModifiedBy>D'Agostino  Claudia</cp:lastModifiedBy>
  <cp:revision>3042</cp:revision>
  <dcterms:created xsi:type="dcterms:W3CDTF">2023-10-30T16:58:27Z</dcterms:created>
  <dcterms:modified xsi:type="dcterms:W3CDTF">2025-03-19T21:04:09Z</dcterms:modified>
</cp:coreProperties>
</file>